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94" r:id="rId2"/>
    <p:sldId id="279" r:id="rId3"/>
    <p:sldId id="291" r:id="rId4"/>
    <p:sldId id="280" r:id="rId5"/>
    <p:sldId id="292" r:id="rId6"/>
    <p:sldId id="293" r:id="rId7"/>
    <p:sldId id="295" r:id="rId8"/>
    <p:sldId id="296" r:id="rId9"/>
    <p:sldId id="297" r:id="rId10"/>
    <p:sldId id="299" r:id="rId11"/>
    <p:sldId id="300" r:id="rId12"/>
    <p:sldId id="301" r:id="rId13"/>
    <p:sldId id="302" r:id="rId14"/>
    <p:sldId id="307" r:id="rId15"/>
    <p:sldId id="308" r:id="rId16"/>
    <p:sldId id="290" r:id="rId17"/>
  </p:sldIdLst>
  <p:sldSz cx="12190413" cy="685958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8" autoAdjust="0"/>
    <p:restoredTop sz="93431" autoAdjust="0"/>
  </p:normalViewPr>
  <p:slideViewPr>
    <p:cSldViewPr snapToGrid="0">
      <p:cViewPr varScale="1">
        <p:scale>
          <a:sx n="68" d="100"/>
          <a:sy n="68" d="100"/>
        </p:scale>
        <p:origin x="570" y="72"/>
      </p:cViewPr>
      <p:guideLst/>
    </p:cSldViewPr>
  </p:slideViewPr>
  <p:notesTextViewPr>
    <p:cViewPr>
      <p:scale>
        <a:sx n="1" d="1"/>
        <a:sy n="1" d="1"/>
      </p:scale>
      <p:origin x="0" y="-150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387D8-315F-42F4-BFDF-AEEC74664075}" type="datetimeFigureOut">
              <a:rPr lang="en-GB" smtClean="0"/>
              <a:t>31/08/2017</a:t>
            </a:fld>
            <a:endParaRPr lang="en-GB"/>
          </a:p>
        </p:txBody>
      </p:sp>
      <p:sp>
        <p:nvSpPr>
          <p:cNvPr id="4" name="Marcador de imagen de diapositiva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D79FA-CBEB-47D5-9703-041CE0099168}" type="slidenum">
              <a:rPr lang="en-GB" smtClean="0"/>
              <a:t>‹Nº›</a:t>
            </a:fld>
            <a:endParaRPr lang="en-GB"/>
          </a:p>
        </p:txBody>
      </p:sp>
    </p:spTree>
    <p:extLst>
      <p:ext uri="{BB962C8B-B14F-4D97-AF65-F5344CB8AC3E}">
        <p14:creationId xmlns:p14="http://schemas.microsoft.com/office/powerpoint/2010/main" val="511241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chcrunch.com/2010/08/04/schmidt-data/"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barnraisersllc.com/2012/12/38-big-facts-big-data-companies/" TargetMode="External"/><Relationship Id="rId4" Type="http://schemas.openxmlformats.org/officeDocument/2006/relationships/hyperlink" Target="http://www-01.ibm.com/software/data/bigdat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s-ES" sz="1200" b="0" i="0" kern="1200" dirty="0" smtClean="0">
                <a:solidFill>
                  <a:schemeClr val="tx1"/>
                </a:solidFill>
                <a:effectLst/>
                <a:latin typeface="+mn-lt"/>
                <a:ea typeface="+mn-ea"/>
                <a:cs typeface="+mn-cs"/>
              </a:rPr>
              <a:t>Cada 2 días creamos la misma cantidad de información que desde el principio de los tiempos hasta el año 2003. </a:t>
            </a:r>
            <a:r>
              <a:rPr lang="es-ES" sz="1200" b="0" i="0" u="none" strike="noStrike" kern="1200" dirty="0" smtClean="0">
                <a:solidFill>
                  <a:schemeClr val="tx1"/>
                </a:solidFill>
                <a:effectLst/>
                <a:latin typeface="+mn-lt"/>
                <a:ea typeface="+mn-ea"/>
                <a:cs typeface="+mn-cs"/>
                <a:hlinkClick r:id="rId3"/>
              </a:rPr>
              <a:t>Fuente </a:t>
            </a:r>
            <a:endParaRPr lang="es-ES" sz="1200" b="0" i="0" kern="1200" dirty="0" smtClean="0">
              <a:solidFill>
                <a:schemeClr val="tx1"/>
              </a:solidFill>
              <a:effectLst/>
              <a:latin typeface="+mn-lt"/>
              <a:ea typeface="+mn-ea"/>
              <a:cs typeface="+mn-cs"/>
            </a:endParaRPr>
          </a:p>
          <a:p>
            <a:pPr fontAlgn="base"/>
            <a:r>
              <a:rPr lang="es-ES" sz="1200" b="0" i="0" kern="1200" dirty="0" smtClean="0">
                <a:solidFill>
                  <a:schemeClr val="tx1"/>
                </a:solidFill>
                <a:effectLst/>
                <a:latin typeface="+mn-lt"/>
                <a:ea typeface="+mn-ea"/>
                <a:cs typeface="+mn-cs"/>
              </a:rPr>
              <a:t> Más del 90% de toda la información del mundo se creó en los últimos 2 años. </a:t>
            </a:r>
            <a:r>
              <a:rPr lang="es-ES" sz="1200" b="0" i="0" u="none" strike="noStrike" kern="1200" dirty="0" smtClean="0">
                <a:solidFill>
                  <a:schemeClr val="tx1"/>
                </a:solidFill>
                <a:effectLst/>
                <a:latin typeface="+mn-lt"/>
                <a:ea typeface="+mn-ea"/>
                <a:cs typeface="+mn-cs"/>
                <a:hlinkClick r:id="rId4"/>
              </a:rPr>
              <a:t>Fuente</a:t>
            </a:r>
            <a:endParaRPr lang="es-ES" sz="1200" b="0" i="0" kern="1200" dirty="0" smtClean="0">
              <a:solidFill>
                <a:schemeClr val="tx1"/>
              </a:solidFill>
              <a:effectLst/>
              <a:latin typeface="+mn-lt"/>
              <a:ea typeface="+mn-ea"/>
              <a:cs typeface="+mn-cs"/>
            </a:endParaRPr>
          </a:p>
          <a:p>
            <a:pPr fontAlgn="base"/>
            <a:r>
              <a:rPr lang="es-ES" sz="1200" b="0" i="0" kern="1200" dirty="0" smtClean="0">
                <a:solidFill>
                  <a:schemeClr val="tx1"/>
                </a:solidFill>
                <a:effectLst/>
                <a:latin typeface="+mn-lt"/>
                <a:ea typeface="+mn-ea"/>
                <a:cs typeface="+mn-cs"/>
              </a:rPr>
              <a:t> Se estima que para el año 2020 la cantidad de información que exista en el mundo crecerá de 3.2 </a:t>
            </a:r>
            <a:r>
              <a:rPr lang="es-ES" sz="1200" b="0" i="0" kern="1200" dirty="0" err="1" smtClean="0">
                <a:solidFill>
                  <a:schemeClr val="tx1"/>
                </a:solidFill>
                <a:effectLst/>
                <a:latin typeface="+mn-lt"/>
                <a:ea typeface="+mn-ea"/>
                <a:cs typeface="+mn-cs"/>
              </a:rPr>
              <a:t>zettabytes</a:t>
            </a:r>
            <a:r>
              <a:rPr lang="es-ES" sz="1200" b="0" i="0" kern="1200" dirty="0" smtClean="0">
                <a:solidFill>
                  <a:schemeClr val="tx1"/>
                </a:solidFill>
                <a:effectLst/>
                <a:latin typeface="+mn-lt"/>
                <a:ea typeface="+mn-ea"/>
                <a:cs typeface="+mn-cs"/>
              </a:rPr>
              <a:t> a 40 </a:t>
            </a:r>
            <a:r>
              <a:rPr lang="es-ES" sz="1200" b="0" i="0" kern="1200" dirty="0" err="1" smtClean="0">
                <a:solidFill>
                  <a:schemeClr val="tx1"/>
                </a:solidFill>
                <a:effectLst/>
                <a:latin typeface="+mn-lt"/>
                <a:ea typeface="+mn-ea"/>
                <a:cs typeface="+mn-cs"/>
              </a:rPr>
              <a:t>zettabytes</a:t>
            </a:r>
            <a:r>
              <a:rPr lang="es-ES" sz="1200" b="0" i="0" kern="120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hlinkClick r:id="rId5"/>
              </a:rPr>
              <a:t>Fuente</a:t>
            </a:r>
            <a:endParaRPr lang="es-ES" sz="1200" b="0" i="0" kern="1200" dirty="0" smtClean="0">
              <a:solidFill>
                <a:schemeClr val="tx1"/>
              </a:solidFill>
              <a:effectLst/>
              <a:latin typeface="+mn-lt"/>
              <a:ea typeface="+mn-ea"/>
              <a:cs typeface="+mn-cs"/>
            </a:endParaRPr>
          </a:p>
          <a:p>
            <a:endParaRPr lang="en-GB" dirty="0" smtClean="0"/>
          </a:p>
          <a:p>
            <a:endParaRPr lang="en-GB" dirty="0"/>
          </a:p>
        </p:txBody>
      </p:sp>
      <p:sp>
        <p:nvSpPr>
          <p:cNvPr id="4" name="Marcador de número de diapositiva 3"/>
          <p:cNvSpPr>
            <a:spLocks noGrp="1"/>
          </p:cNvSpPr>
          <p:nvPr>
            <p:ph type="sldNum" sz="quarter" idx="10"/>
          </p:nvPr>
        </p:nvSpPr>
        <p:spPr/>
        <p:txBody>
          <a:bodyPr/>
          <a:lstStyle/>
          <a:p>
            <a:fld id="{06DD79FA-CBEB-47D5-9703-041CE0099168}" type="slidenum">
              <a:rPr lang="en-GB" smtClean="0"/>
              <a:t>3</a:t>
            </a:fld>
            <a:endParaRPr lang="en-GB"/>
          </a:p>
        </p:txBody>
      </p:sp>
    </p:spTree>
    <p:extLst>
      <p:ext uri="{BB962C8B-B14F-4D97-AF65-F5344CB8AC3E}">
        <p14:creationId xmlns:p14="http://schemas.microsoft.com/office/powerpoint/2010/main" val="1200305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06DD79FA-CBEB-47D5-9703-041CE0099168}" type="slidenum">
              <a:rPr lang="en-GB" smtClean="0"/>
              <a:t>12</a:t>
            </a:fld>
            <a:endParaRPr lang="en-GB"/>
          </a:p>
        </p:txBody>
      </p:sp>
    </p:spTree>
    <p:extLst>
      <p:ext uri="{BB962C8B-B14F-4D97-AF65-F5344CB8AC3E}">
        <p14:creationId xmlns:p14="http://schemas.microsoft.com/office/powerpoint/2010/main" val="3946576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06DD79FA-CBEB-47D5-9703-041CE0099168}" type="slidenum">
              <a:rPr lang="en-GB" smtClean="0"/>
              <a:t>13</a:t>
            </a:fld>
            <a:endParaRPr lang="en-GB"/>
          </a:p>
        </p:txBody>
      </p:sp>
    </p:spTree>
    <p:extLst>
      <p:ext uri="{BB962C8B-B14F-4D97-AF65-F5344CB8AC3E}">
        <p14:creationId xmlns:p14="http://schemas.microsoft.com/office/powerpoint/2010/main" val="2220356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CONCLUSIONES</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1.-Debido al desarrollo en el procesamiento de datos e informática nuevas </a:t>
            </a:r>
            <a:r>
              <a:rPr lang="es-MX" sz="1200" kern="1200" dirty="0" err="1" smtClean="0">
                <a:solidFill>
                  <a:schemeClr val="tx1"/>
                </a:solidFill>
                <a:effectLst/>
                <a:latin typeface="+mn-lt"/>
                <a:ea typeface="+mn-ea"/>
                <a:cs typeface="+mn-cs"/>
              </a:rPr>
              <a:t>tecnologias</a:t>
            </a:r>
            <a:r>
              <a:rPr lang="es-MX" sz="1200" kern="1200" dirty="0" smtClean="0">
                <a:solidFill>
                  <a:schemeClr val="tx1"/>
                </a:solidFill>
                <a:effectLst/>
                <a:latin typeface="+mn-lt"/>
                <a:ea typeface="+mn-ea"/>
                <a:cs typeface="+mn-cs"/>
              </a:rPr>
              <a:t> han sido creadas para mejorar el alcances y </a:t>
            </a:r>
            <a:r>
              <a:rPr lang="es-MX" sz="1200" kern="1200" dirty="0" err="1" smtClean="0">
                <a:solidFill>
                  <a:schemeClr val="tx1"/>
                </a:solidFill>
                <a:effectLst/>
                <a:latin typeface="+mn-lt"/>
                <a:ea typeface="+mn-ea"/>
                <a:cs typeface="+mn-cs"/>
              </a:rPr>
              <a:t>detectabilidad</a:t>
            </a:r>
            <a:r>
              <a:rPr lang="es-MX" sz="1200" kern="1200" dirty="0" smtClean="0">
                <a:solidFill>
                  <a:schemeClr val="tx1"/>
                </a:solidFill>
                <a:effectLst/>
                <a:latin typeface="+mn-lt"/>
                <a:ea typeface="+mn-ea"/>
                <a:cs typeface="+mn-cs"/>
              </a:rPr>
              <a:t> de los </a:t>
            </a:r>
            <a:r>
              <a:rPr lang="es-MX" sz="1200" kern="1200" dirty="0" err="1" smtClean="0">
                <a:solidFill>
                  <a:schemeClr val="tx1"/>
                </a:solidFill>
                <a:effectLst/>
                <a:latin typeface="+mn-lt"/>
                <a:ea typeface="+mn-ea"/>
                <a:cs typeface="+mn-cs"/>
              </a:rPr>
              <a:t>metodos</a:t>
            </a:r>
            <a:r>
              <a:rPr lang="es-MX" sz="1200" kern="1200" dirty="0" smtClean="0">
                <a:solidFill>
                  <a:schemeClr val="tx1"/>
                </a:solidFill>
                <a:effectLst/>
                <a:latin typeface="+mn-lt"/>
                <a:ea typeface="+mn-ea"/>
                <a:cs typeface="+mn-cs"/>
              </a:rPr>
              <a:t> no destructivos tradicionales </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2.- estas mejoran la probabilidad de </a:t>
            </a:r>
            <a:r>
              <a:rPr lang="es-MX" sz="1200" kern="1200" dirty="0" err="1" smtClean="0">
                <a:solidFill>
                  <a:schemeClr val="tx1"/>
                </a:solidFill>
                <a:effectLst/>
                <a:latin typeface="+mn-lt"/>
                <a:ea typeface="+mn-ea"/>
                <a:cs typeface="+mn-cs"/>
              </a:rPr>
              <a:t>deteccion</a:t>
            </a:r>
            <a:r>
              <a:rPr lang="es-MX" sz="1200" kern="1200" dirty="0" smtClean="0">
                <a:solidFill>
                  <a:schemeClr val="tx1"/>
                </a:solidFill>
                <a:effectLst/>
                <a:latin typeface="+mn-lt"/>
                <a:ea typeface="+mn-ea"/>
                <a:cs typeface="+mn-cs"/>
              </a:rPr>
              <a:t> y la caracterización de las indicaciones  </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3.-La </a:t>
            </a:r>
            <a:r>
              <a:rPr lang="es-MX" sz="1200" kern="1200" dirty="0" err="1" smtClean="0">
                <a:solidFill>
                  <a:schemeClr val="tx1"/>
                </a:solidFill>
                <a:effectLst/>
                <a:latin typeface="+mn-lt"/>
                <a:ea typeface="+mn-ea"/>
                <a:cs typeface="+mn-cs"/>
              </a:rPr>
              <a:t>inclusion</a:t>
            </a:r>
            <a:r>
              <a:rPr lang="es-MX" sz="1200" kern="1200" dirty="0" smtClean="0">
                <a:solidFill>
                  <a:schemeClr val="tx1"/>
                </a:solidFill>
                <a:effectLst/>
                <a:latin typeface="+mn-lt"/>
                <a:ea typeface="+mn-ea"/>
                <a:cs typeface="+mn-cs"/>
              </a:rPr>
              <a:t> de nuevos materiales en la y de nuevos procesos de </a:t>
            </a:r>
            <a:r>
              <a:rPr lang="es-MX" sz="1200" kern="1200" dirty="0" err="1" smtClean="0">
                <a:solidFill>
                  <a:schemeClr val="tx1"/>
                </a:solidFill>
                <a:effectLst/>
                <a:latin typeface="+mn-lt"/>
                <a:ea typeface="+mn-ea"/>
                <a:cs typeface="+mn-cs"/>
              </a:rPr>
              <a:t>fabricacion</a:t>
            </a:r>
            <a:r>
              <a:rPr lang="es-MX" sz="1200" kern="1200" dirty="0" smtClean="0">
                <a:solidFill>
                  <a:schemeClr val="tx1"/>
                </a:solidFill>
                <a:effectLst/>
                <a:latin typeface="+mn-lt"/>
                <a:ea typeface="+mn-ea"/>
                <a:cs typeface="+mn-cs"/>
              </a:rPr>
              <a:t> obligan a desarrollar </a:t>
            </a:r>
            <a:r>
              <a:rPr lang="es-MX" sz="1200" kern="1200" dirty="0" err="1" smtClean="0">
                <a:solidFill>
                  <a:schemeClr val="tx1"/>
                </a:solidFill>
                <a:effectLst/>
                <a:latin typeface="+mn-lt"/>
                <a:ea typeface="+mn-ea"/>
                <a:cs typeface="+mn-cs"/>
              </a:rPr>
              <a:t>tecnicas</a:t>
            </a:r>
            <a:r>
              <a:rPr lang="es-MX" sz="1200" kern="1200" dirty="0" smtClean="0">
                <a:solidFill>
                  <a:schemeClr val="tx1"/>
                </a:solidFill>
                <a:effectLst/>
                <a:latin typeface="+mn-lt"/>
                <a:ea typeface="+mn-ea"/>
                <a:cs typeface="+mn-cs"/>
              </a:rPr>
              <a:t> y </a:t>
            </a:r>
            <a:r>
              <a:rPr lang="es-MX" sz="1200" kern="1200" dirty="0" err="1" smtClean="0">
                <a:solidFill>
                  <a:schemeClr val="tx1"/>
                </a:solidFill>
                <a:effectLst/>
                <a:latin typeface="+mn-lt"/>
                <a:ea typeface="+mn-ea"/>
                <a:cs typeface="+mn-cs"/>
              </a:rPr>
              <a:t>metodos</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asi</a:t>
            </a:r>
            <a:r>
              <a:rPr lang="es-MX" sz="1200" kern="1200" dirty="0" smtClean="0">
                <a:solidFill>
                  <a:schemeClr val="tx1"/>
                </a:solidFill>
                <a:effectLst/>
                <a:latin typeface="+mn-lt"/>
                <a:ea typeface="+mn-ea"/>
                <a:cs typeface="+mn-cs"/>
              </a:rPr>
              <a:t> como mejorar los </a:t>
            </a:r>
            <a:r>
              <a:rPr lang="es-MX" sz="1200" kern="1200" dirty="0" err="1" smtClean="0">
                <a:solidFill>
                  <a:schemeClr val="tx1"/>
                </a:solidFill>
                <a:effectLst/>
                <a:latin typeface="+mn-lt"/>
                <a:ea typeface="+mn-ea"/>
                <a:cs typeface="+mn-cs"/>
              </a:rPr>
              <a:t>metodos</a:t>
            </a:r>
            <a:r>
              <a:rPr lang="es-MX" sz="1200" kern="1200" dirty="0" smtClean="0">
                <a:solidFill>
                  <a:schemeClr val="tx1"/>
                </a:solidFill>
                <a:effectLst/>
                <a:latin typeface="+mn-lt"/>
                <a:ea typeface="+mn-ea"/>
                <a:cs typeface="+mn-cs"/>
              </a:rPr>
              <a:t> existentes para permitir la </a:t>
            </a:r>
            <a:r>
              <a:rPr lang="es-MX" sz="1200" kern="1200" dirty="0" err="1" smtClean="0">
                <a:solidFill>
                  <a:schemeClr val="tx1"/>
                </a:solidFill>
                <a:effectLst/>
                <a:latin typeface="+mn-lt"/>
                <a:ea typeface="+mn-ea"/>
                <a:cs typeface="+mn-cs"/>
              </a:rPr>
              <a:t>deteccion</a:t>
            </a:r>
            <a:r>
              <a:rPr lang="es-MX" sz="1200" kern="1200" dirty="0" smtClean="0">
                <a:solidFill>
                  <a:schemeClr val="tx1"/>
                </a:solidFill>
                <a:effectLst/>
                <a:latin typeface="+mn-lt"/>
                <a:ea typeface="+mn-ea"/>
                <a:cs typeface="+mn-cs"/>
              </a:rPr>
              <a:t> de problemas calidad en </a:t>
            </a:r>
            <a:r>
              <a:rPr lang="es-MX" sz="1200" kern="1200" dirty="0" err="1" smtClean="0">
                <a:solidFill>
                  <a:schemeClr val="tx1"/>
                </a:solidFill>
                <a:effectLst/>
                <a:latin typeface="+mn-lt"/>
                <a:ea typeface="+mn-ea"/>
                <a:cs typeface="+mn-cs"/>
              </a:rPr>
              <a:t>fabricacion</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reparacion</a:t>
            </a:r>
            <a:r>
              <a:rPr lang="es-MX" sz="1200" kern="1200" dirty="0" smtClean="0">
                <a:solidFill>
                  <a:schemeClr val="tx1"/>
                </a:solidFill>
                <a:effectLst/>
                <a:latin typeface="+mn-lt"/>
                <a:ea typeface="+mn-ea"/>
                <a:cs typeface="+mn-cs"/>
              </a:rPr>
              <a:t> y operación</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5. Es importante mencionar que La inteligencia Artificial también empieza a abrirse camino para satisfacer la creciente demanda de inspección confiable en tareas complejas de ensayos no </a:t>
            </a:r>
            <a:r>
              <a:rPr lang="es-MX" sz="1200" kern="1200" dirty="0" err="1" smtClean="0">
                <a:solidFill>
                  <a:schemeClr val="tx1"/>
                </a:solidFill>
                <a:effectLst/>
                <a:latin typeface="+mn-lt"/>
                <a:ea typeface="+mn-ea"/>
                <a:cs typeface="+mn-cs"/>
              </a:rPr>
              <a:t>destructvos</a:t>
            </a:r>
            <a:r>
              <a:rPr lang="es-MX" sz="1200" kern="1200" dirty="0" smtClean="0">
                <a:solidFill>
                  <a:schemeClr val="tx1"/>
                </a:solidFill>
                <a:effectLst/>
                <a:latin typeface="+mn-lt"/>
                <a:ea typeface="+mn-ea"/>
                <a:cs typeface="+mn-cs"/>
              </a:rPr>
              <a:t>, buscando proporcionar enfoques nuevos y efectivos a muchos </a:t>
            </a:r>
            <a:r>
              <a:rPr lang="es-MX" sz="1200" kern="1200" dirty="0" err="1" smtClean="0">
                <a:solidFill>
                  <a:schemeClr val="tx1"/>
                </a:solidFill>
                <a:effectLst/>
                <a:latin typeface="+mn-lt"/>
                <a:ea typeface="+mn-ea"/>
                <a:cs typeface="+mn-cs"/>
              </a:rPr>
              <a:t>problemas.existentes</a:t>
            </a:r>
            <a:r>
              <a:rPr lang="es-MX" sz="1200" kern="1200" dirty="0" smtClean="0">
                <a:solidFill>
                  <a:schemeClr val="tx1"/>
                </a:solidFill>
                <a:effectLst/>
                <a:latin typeface="+mn-lt"/>
                <a:ea typeface="+mn-ea"/>
                <a:cs typeface="+mn-cs"/>
              </a:rPr>
              <a:t>.  Los sistemas expertos de IA (a menudo basados ​​en reglas) ofrecen soluciones a problemas para los cuales los algoritmos numéricos pueden no ser adecuados y para los cuales la información no numérica es </a:t>
            </a:r>
            <a:r>
              <a:rPr lang="es-MX" sz="1200" kern="1200" dirty="0" err="1" smtClean="0">
                <a:solidFill>
                  <a:schemeClr val="tx1"/>
                </a:solidFill>
                <a:effectLst/>
                <a:latin typeface="+mn-lt"/>
                <a:ea typeface="+mn-ea"/>
                <a:cs typeface="+mn-cs"/>
              </a:rPr>
              <a:t>importante.Esos</a:t>
            </a:r>
            <a:r>
              <a:rPr lang="es-MX" sz="1200" kern="1200" dirty="0" smtClean="0">
                <a:solidFill>
                  <a:schemeClr val="tx1"/>
                </a:solidFill>
                <a:effectLst/>
                <a:latin typeface="+mn-lt"/>
                <a:ea typeface="+mn-ea"/>
                <a:cs typeface="+mn-cs"/>
              </a:rPr>
              <a:t> sistemas permiten la fusión de datos para utilizar la información de diferentes sensores de ensayos no destructivos, y pueden hacer frente a la incertidumbre con mayor eficacia. Los que tienen una relevancia inmediata en el campo de ensayos no destructivos son  (</a:t>
            </a:r>
            <a:r>
              <a:rPr lang="es-MX" sz="1200" kern="1200" dirty="0" err="1" smtClean="0">
                <a:solidFill>
                  <a:schemeClr val="tx1"/>
                </a:solidFill>
                <a:effectLst/>
                <a:latin typeface="+mn-lt"/>
                <a:ea typeface="+mn-ea"/>
                <a:cs typeface="+mn-cs"/>
              </a:rPr>
              <a:t>knowledge</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Based</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System</a:t>
            </a:r>
            <a:r>
              <a:rPr lang="es-MX" sz="1200" kern="1200" dirty="0" smtClean="0">
                <a:solidFill>
                  <a:schemeClr val="tx1"/>
                </a:solidFill>
                <a:effectLst/>
                <a:latin typeface="+mn-lt"/>
                <a:ea typeface="+mn-ea"/>
                <a:cs typeface="+mn-cs"/>
              </a:rPr>
              <a:t> (KBS) y Artificial neural </a:t>
            </a:r>
            <a:r>
              <a:rPr lang="es-MX" sz="1200" kern="1200" dirty="0" err="1" smtClean="0">
                <a:solidFill>
                  <a:schemeClr val="tx1"/>
                </a:solidFill>
                <a:effectLst/>
                <a:latin typeface="+mn-lt"/>
                <a:ea typeface="+mn-ea"/>
                <a:cs typeface="+mn-cs"/>
              </a:rPr>
              <a:t>networks</a:t>
            </a:r>
            <a:r>
              <a:rPr lang="es-MX" sz="1200" kern="1200" dirty="0" smtClean="0">
                <a:solidFill>
                  <a:schemeClr val="tx1"/>
                </a:solidFill>
                <a:effectLst/>
                <a:latin typeface="+mn-lt"/>
                <a:ea typeface="+mn-ea"/>
                <a:cs typeface="+mn-cs"/>
              </a:rPr>
              <a:t>  (ANN) proporcionando un manejo efectivo </a:t>
            </a:r>
          </a:p>
          <a:p>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Bienvenido </a:t>
            </a:r>
            <a:r>
              <a:rPr lang="es-MX" sz="1200" kern="1200" smtClean="0">
                <a:solidFill>
                  <a:schemeClr val="tx1"/>
                </a:solidFill>
                <a:effectLst/>
                <a:latin typeface="+mn-lt"/>
                <a:ea typeface="+mn-ea"/>
                <a:cs typeface="+mn-cs"/>
              </a:rPr>
              <a:t>al futuro!</a:t>
            </a:r>
            <a:endParaRPr lang="en-GB"/>
          </a:p>
        </p:txBody>
      </p:sp>
      <p:sp>
        <p:nvSpPr>
          <p:cNvPr id="4" name="Marcador de número de diapositiva 3"/>
          <p:cNvSpPr>
            <a:spLocks noGrp="1"/>
          </p:cNvSpPr>
          <p:nvPr>
            <p:ph type="sldNum" sz="quarter" idx="10"/>
          </p:nvPr>
        </p:nvSpPr>
        <p:spPr/>
        <p:txBody>
          <a:bodyPr/>
          <a:lstStyle/>
          <a:p>
            <a:fld id="{06DD79FA-CBEB-47D5-9703-041CE0099168}" type="slidenum">
              <a:rPr lang="en-GB" smtClean="0"/>
              <a:t>14</a:t>
            </a:fld>
            <a:endParaRPr lang="en-GB"/>
          </a:p>
        </p:txBody>
      </p:sp>
    </p:spTree>
    <p:extLst>
      <p:ext uri="{BB962C8B-B14F-4D97-AF65-F5344CB8AC3E}">
        <p14:creationId xmlns:p14="http://schemas.microsoft.com/office/powerpoint/2010/main" val="2576083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s-MX" sz="1200" kern="1200" dirty="0" smtClean="0">
                <a:solidFill>
                  <a:schemeClr val="tx1"/>
                </a:solidFill>
                <a:effectLst/>
                <a:latin typeface="+mn-lt"/>
                <a:ea typeface="+mn-ea"/>
                <a:cs typeface="+mn-cs"/>
              </a:rPr>
              <a:t>Objetivo de la Presentación:</a:t>
            </a:r>
            <a:br>
              <a:rPr lang="es-MX" sz="1200" kern="1200" dirty="0" smtClean="0">
                <a:solidFill>
                  <a:schemeClr val="tx1"/>
                </a:solidFill>
                <a:effectLst/>
                <a:latin typeface="+mn-lt"/>
                <a:ea typeface="+mn-ea"/>
                <a:cs typeface="+mn-cs"/>
              </a:rPr>
            </a:br>
            <a:r>
              <a:rPr lang="es-MX" sz="1200" kern="1200" dirty="0" smtClean="0">
                <a:solidFill>
                  <a:schemeClr val="tx1"/>
                </a:solidFill>
                <a:effectLst/>
                <a:latin typeface="+mn-lt"/>
                <a:ea typeface="+mn-ea"/>
                <a:cs typeface="+mn-cs"/>
              </a:rPr>
              <a:t>-Seleccionar y mostrar la </a:t>
            </a:r>
            <a:r>
              <a:rPr lang="es-MX" sz="1200" kern="1200" dirty="0" err="1" smtClean="0">
                <a:solidFill>
                  <a:schemeClr val="tx1"/>
                </a:solidFill>
                <a:effectLst/>
                <a:latin typeface="+mn-lt"/>
                <a:ea typeface="+mn-ea"/>
                <a:cs typeface="+mn-cs"/>
              </a:rPr>
              <a:t>evolucion</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tecnologica</a:t>
            </a:r>
            <a:r>
              <a:rPr lang="es-MX" sz="1200" kern="1200" dirty="0" smtClean="0">
                <a:solidFill>
                  <a:schemeClr val="tx1"/>
                </a:solidFill>
                <a:effectLst/>
                <a:latin typeface="+mn-lt"/>
                <a:ea typeface="+mn-ea"/>
                <a:cs typeface="+mn-cs"/>
              </a:rPr>
              <a:t> de un grupo seleccionado de pruebas no destructivas en la </a:t>
            </a:r>
            <a:r>
              <a:rPr lang="es-MX" sz="1200" kern="1200" dirty="0" err="1" smtClean="0">
                <a:solidFill>
                  <a:schemeClr val="tx1"/>
                </a:solidFill>
                <a:effectLst/>
                <a:latin typeface="+mn-lt"/>
                <a:ea typeface="+mn-ea"/>
                <a:cs typeface="+mn-cs"/>
              </a:rPr>
              <a:t>evaluacion</a:t>
            </a:r>
            <a:r>
              <a:rPr lang="es-MX" sz="1200" kern="1200" dirty="0" smtClean="0">
                <a:solidFill>
                  <a:schemeClr val="tx1"/>
                </a:solidFill>
                <a:effectLst/>
                <a:latin typeface="+mn-lt"/>
                <a:ea typeface="+mn-ea"/>
                <a:cs typeface="+mn-cs"/>
              </a:rPr>
              <a:t> de materiales.</a:t>
            </a:r>
            <a:br>
              <a:rPr lang="es-MX" sz="1200" kern="1200" dirty="0" smtClean="0">
                <a:solidFill>
                  <a:schemeClr val="tx1"/>
                </a:solidFill>
                <a:effectLst/>
                <a:latin typeface="+mn-lt"/>
                <a:ea typeface="+mn-ea"/>
                <a:cs typeface="+mn-cs"/>
              </a:rPr>
            </a:br>
            <a:r>
              <a:rPr lang="es-MX" sz="1200" kern="1200" dirty="0" smtClean="0">
                <a:solidFill>
                  <a:schemeClr val="tx1"/>
                </a:solidFill>
                <a:effectLst/>
                <a:latin typeface="+mn-lt"/>
                <a:ea typeface="+mn-ea"/>
                <a:cs typeface="+mn-cs"/>
              </a:rPr>
              <a:t/>
            </a:r>
            <a:br>
              <a:rPr lang="es-MX" sz="1200" kern="1200" dirty="0" smtClean="0">
                <a:solidFill>
                  <a:schemeClr val="tx1"/>
                </a:solidFill>
                <a:effectLst/>
                <a:latin typeface="+mn-lt"/>
                <a:ea typeface="+mn-ea"/>
                <a:cs typeface="+mn-cs"/>
              </a:rPr>
            </a:br>
            <a:r>
              <a:rPr lang="es-MX" sz="1200" kern="1200" dirty="0" smtClean="0">
                <a:solidFill>
                  <a:schemeClr val="tx1"/>
                </a:solidFill>
                <a:effectLst/>
                <a:latin typeface="+mn-lt"/>
                <a:ea typeface="+mn-ea"/>
                <a:cs typeface="+mn-cs"/>
              </a:rPr>
              <a:t>-Mostrar </a:t>
            </a:r>
            <a:r>
              <a:rPr lang="es-MX" sz="1200" kern="1200" dirty="0" err="1" smtClean="0">
                <a:solidFill>
                  <a:schemeClr val="tx1"/>
                </a:solidFill>
                <a:effectLst/>
                <a:latin typeface="+mn-lt"/>
                <a:ea typeface="+mn-ea"/>
                <a:cs typeface="+mn-cs"/>
              </a:rPr>
              <a:t>admeas</a:t>
            </a:r>
            <a:r>
              <a:rPr lang="es-MX" sz="1200" kern="1200" dirty="0" smtClean="0">
                <a:solidFill>
                  <a:schemeClr val="tx1"/>
                </a:solidFill>
                <a:effectLst/>
                <a:latin typeface="+mn-lt"/>
                <a:ea typeface="+mn-ea"/>
                <a:cs typeface="+mn-cs"/>
              </a:rPr>
              <a:t> como estas nuevas </a:t>
            </a:r>
            <a:r>
              <a:rPr lang="es-MX" sz="1200" kern="1200" dirty="0" err="1" smtClean="0">
                <a:solidFill>
                  <a:schemeClr val="tx1"/>
                </a:solidFill>
                <a:effectLst/>
                <a:latin typeface="+mn-lt"/>
                <a:ea typeface="+mn-ea"/>
                <a:cs typeface="+mn-cs"/>
              </a:rPr>
              <a:t>tecnologias</a:t>
            </a:r>
            <a:r>
              <a:rPr lang="es-MX" sz="1200" kern="1200" dirty="0" smtClean="0">
                <a:solidFill>
                  <a:schemeClr val="tx1"/>
                </a:solidFill>
                <a:effectLst/>
                <a:latin typeface="+mn-lt"/>
                <a:ea typeface="+mn-ea"/>
                <a:cs typeface="+mn-cs"/>
              </a:rPr>
              <a:t> han cambiado el enfoque </a:t>
            </a:r>
            <a:r>
              <a:rPr lang="es-MX" sz="1200" kern="1200" dirty="0" err="1" smtClean="0">
                <a:solidFill>
                  <a:schemeClr val="tx1"/>
                </a:solidFill>
                <a:effectLst/>
                <a:latin typeface="+mn-lt"/>
                <a:ea typeface="+mn-ea"/>
                <a:cs typeface="+mn-cs"/>
              </a:rPr>
              <a:t>tecnico</a:t>
            </a:r>
            <a:r>
              <a:rPr lang="es-MX" sz="1200" kern="1200" dirty="0" smtClean="0">
                <a:solidFill>
                  <a:schemeClr val="tx1"/>
                </a:solidFill>
                <a:effectLst/>
                <a:latin typeface="+mn-lt"/>
                <a:ea typeface="+mn-ea"/>
                <a:cs typeface="+mn-cs"/>
              </a:rPr>
              <a:t> incrementando la </a:t>
            </a:r>
            <a:r>
              <a:rPr lang="es-MX" sz="1200" kern="1200" dirty="0" err="1" smtClean="0">
                <a:solidFill>
                  <a:schemeClr val="tx1"/>
                </a:solidFill>
                <a:effectLst/>
                <a:latin typeface="+mn-lt"/>
                <a:ea typeface="+mn-ea"/>
                <a:cs typeface="+mn-cs"/>
              </a:rPr>
              <a:t>deteccion</a:t>
            </a:r>
            <a:r>
              <a:rPr lang="es-MX" sz="1200" kern="1200" dirty="0" smtClean="0">
                <a:solidFill>
                  <a:schemeClr val="tx1"/>
                </a:solidFill>
                <a:effectLst/>
                <a:latin typeface="+mn-lt"/>
                <a:ea typeface="+mn-ea"/>
                <a:cs typeface="+mn-cs"/>
              </a:rPr>
              <a:t> y reduciendo las limitaciones de las </a:t>
            </a:r>
            <a:r>
              <a:rPr lang="es-MX" sz="1200" kern="1200" dirty="0" err="1" smtClean="0">
                <a:solidFill>
                  <a:schemeClr val="tx1"/>
                </a:solidFill>
                <a:effectLst/>
                <a:latin typeface="+mn-lt"/>
                <a:ea typeface="+mn-ea"/>
                <a:cs typeface="+mn-cs"/>
              </a:rPr>
              <a:t>tecnicas</a:t>
            </a:r>
            <a:r>
              <a:rPr lang="es-MX" sz="1200" kern="1200" dirty="0" smtClean="0">
                <a:solidFill>
                  <a:schemeClr val="tx1"/>
                </a:solidFill>
                <a:effectLst/>
                <a:latin typeface="+mn-lt"/>
                <a:ea typeface="+mn-ea"/>
                <a:cs typeface="+mn-cs"/>
              </a:rPr>
              <a:t> tradicionales.</a:t>
            </a:r>
            <a:br>
              <a:rPr lang="es-MX" sz="1200" kern="1200" dirty="0" smtClean="0">
                <a:solidFill>
                  <a:schemeClr val="tx1"/>
                </a:solidFill>
                <a:effectLst/>
                <a:latin typeface="+mn-lt"/>
                <a:ea typeface="+mn-ea"/>
                <a:cs typeface="+mn-cs"/>
              </a:rPr>
            </a:br>
            <a:r>
              <a:rPr lang="es-MX" sz="1200" kern="1200" dirty="0" smtClean="0">
                <a:solidFill>
                  <a:schemeClr val="tx1"/>
                </a:solidFill>
                <a:effectLst/>
                <a:latin typeface="+mn-lt"/>
                <a:ea typeface="+mn-ea"/>
                <a:cs typeface="+mn-cs"/>
              </a:rPr>
              <a:t/>
            </a:r>
            <a:br>
              <a:rPr lang="es-MX" sz="1200" kern="1200" dirty="0" smtClean="0">
                <a:solidFill>
                  <a:schemeClr val="tx1"/>
                </a:solidFill>
                <a:effectLst/>
                <a:latin typeface="+mn-lt"/>
                <a:ea typeface="+mn-ea"/>
                <a:cs typeface="+mn-cs"/>
              </a:rPr>
            </a:br>
            <a:r>
              <a:rPr lang="es-MX" sz="1200" kern="1200" dirty="0" smtClean="0">
                <a:solidFill>
                  <a:schemeClr val="tx1"/>
                </a:solidFill>
                <a:effectLst/>
                <a:latin typeface="+mn-lt"/>
                <a:ea typeface="+mn-ea"/>
                <a:cs typeface="+mn-cs"/>
              </a:rPr>
              <a:t>- Esta </a:t>
            </a:r>
            <a:r>
              <a:rPr lang="es-MX" sz="1200" kern="1200" dirty="0" err="1" smtClean="0">
                <a:solidFill>
                  <a:schemeClr val="tx1"/>
                </a:solidFill>
                <a:effectLst/>
                <a:latin typeface="+mn-lt"/>
                <a:ea typeface="+mn-ea"/>
                <a:cs typeface="+mn-cs"/>
              </a:rPr>
              <a:t>presentacion</a:t>
            </a:r>
            <a:r>
              <a:rPr lang="es-MX" sz="1200" kern="1200" dirty="0" smtClean="0">
                <a:solidFill>
                  <a:schemeClr val="tx1"/>
                </a:solidFill>
                <a:effectLst/>
                <a:latin typeface="+mn-lt"/>
                <a:ea typeface="+mn-ea"/>
                <a:cs typeface="+mn-cs"/>
              </a:rPr>
              <a:t> se refiere solo a un grupo pequeño de pruebas no destructivas y </a:t>
            </a:r>
            <a:r>
              <a:rPr lang="es-MX" sz="1200" kern="1200" dirty="0" err="1" smtClean="0">
                <a:solidFill>
                  <a:schemeClr val="tx1"/>
                </a:solidFill>
                <a:effectLst/>
                <a:latin typeface="+mn-lt"/>
                <a:ea typeface="+mn-ea"/>
                <a:cs typeface="+mn-cs"/>
              </a:rPr>
              <a:t>tecnicas</a:t>
            </a:r>
            <a:r>
              <a:rPr lang="es-MX" sz="1200" kern="1200" dirty="0" smtClean="0">
                <a:solidFill>
                  <a:schemeClr val="tx1"/>
                </a:solidFill>
                <a:effectLst/>
                <a:latin typeface="+mn-lt"/>
                <a:ea typeface="+mn-ea"/>
                <a:cs typeface="+mn-cs"/>
              </a:rPr>
              <a:t> asociadas, su alcance es limitado y reconoce que actualmente existen </a:t>
            </a:r>
            <a:r>
              <a:rPr lang="es-MX" sz="1200" kern="1200" dirty="0" err="1" smtClean="0">
                <a:solidFill>
                  <a:schemeClr val="tx1"/>
                </a:solidFill>
                <a:effectLst/>
                <a:latin typeface="+mn-lt"/>
                <a:ea typeface="+mn-ea"/>
                <a:cs typeface="+mn-cs"/>
              </a:rPr>
              <a:t>multiples</a:t>
            </a:r>
            <a:r>
              <a:rPr lang="es-MX" sz="1200" kern="1200" dirty="0" smtClean="0">
                <a:solidFill>
                  <a:schemeClr val="tx1"/>
                </a:solidFill>
                <a:effectLst/>
                <a:latin typeface="+mn-lt"/>
                <a:ea typeface="+mn-ea"/>
                <a:cs typeface="+mn-cs"/>
              </a:rPr>
              <a:t> avances no contemplados en este trabajo</a:t>
            </a:r>
            <a:endParaRPr lang="en-GB" sz="1200" kern="1200" dirty="0" smtClean="0">
              <a:solidFill>
                <a:schemeClr val="tx1"/>
              </a:solidFill>
              <a:effectLst/>
              <a:latin typeface="+mn-lt"/>
              <a:ea typeface="+mn-ea"/>
              <a:cs typeface="+mn-cs"/>
            </a:endParaRPr>
          </a:p>
          <a:p>
            <a:pPr fontAlgn="base"/>
            <a:r>
              <a:rPr lang="es-MX"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5.  Los Métodos y técnicas contempladas en esta presentación son</a:t>
            </a:r>
            <a:endParaRPr lang="en-GB" sz="1200" kern="1200" dirty="0" smtClean="0">
              <a:solidFill>
                <a:schemeClr val="tx1"/>
              </a:solidFill>
              <a:effectLst/>
              <a:latin typeface="+mn-lt"/>
              <a:ea typeface="+mn-ea"/>
              <a:cs typeface="+mn-cs"/>
            </a:endParaRPr>
          </a:p>
          <a:p>
            <a:r>
              <a:rPr lang="es-MX" sz="1200" kern="1200" dirty="0" err="1" smtClean="0">
                <a:solidFill>
                  <a:schemeClr val="tx1"/>
                </a:solidFill>
                <a:effectLst/>
                <a:latin typeface="+mn-lt"/>
                <a:ea typeface="+mn-ea"/>
                <a:cs typeface="+mn-cs"/>
              </a:rPr>
              <a:t>Radiografia</a:t>
            </a:r>
            <a:r>
              <a:rPr lang="es-MX" sz="1200" kern="1200" dirty="0" smtClean="0">
                <a:solidFill>
                  <a:schemeClr val="tx1"/>
                </a:solidFill>
                <a:effectLst/>
                <a:latin typeface="+mn-lt"/>
                <a:ea typeface="+mn-ea"/>
                <a:cs typeface="+mn-cs"/>
              </a:rPr>
              <a:t>, Ultrasonido, </a:t>
            </a:r>
            <a:r>
              <a:rPr lang="es-MX" sz="1200" kern="1200" dirty="0" err="1" smtClean="0">
                <a:solidFill>
                  <a:schemeClr val="tx1"/>
                </a:solidFill>
                <a:effectLst/>
                <a:latin typeface="+mn-lt"/>
                <a:ea typeface="+mn-ea"/>
                <a:cs typeface="+mn-cs"/>
              </a:rPr>
              <a:t>Electromagetismo</a:t>
            </a:r>
            <a:r>
              <a:rPr lang="es-MX" sz="1200" kern="1200" dirty="0" smtClean="0">
                <a:solidFill>
                  <a:schemeClr val="tx1"/>
                </a:solidFill>
                <a:effectLst/>
                <a:latin typeface="+mn-lt"/>
                <a:ea typeface="+mn-ea"/>
                <a:cs typeface="+mn-cs"/>
              </a:rPr>
              <a:t>, Microondas e </a:t>
            </a:r>
            <a:r>
              <a:rPr lang="es-MX" sz="1200" kern="1200" dirty="0" err="1" smtClean="0">
                <a:solidFill>
                  <a:schemeClr val="tx1"/>
                </a:solidFill>
                <a:effectLst/>
                <a:latin typeface="+mn-lt"/>
                <a:ea typeface="+mn-ea"/>
                <a:cs typeface="+mn-cs"/>
              </a:rPr>
              <a:t>Inspeccion</a:t>
            </a:r>
            <a:r>
              <a:rPr lang="es-MX" sz="1200" kern="1200" dirty="0" smtClean="0">
                <a:solidFill>
                  <a:schemeClr val="tx1"/>
                </a:solidFill>
                <a:effectLst/>
                <a:latin typeface="+mn-lt"/>
                <a:ea typeface="+mn-ea"/>
                <a:cs typeface="+mn-cs"/>
              </a:rPr>
              <a:t> Visual</a:t>
            </a:r>
            <a:endParaRPr lang="en-GB" sz="1200" kern="1200" dirty="0" smtClean="0">
              <a:solidFill>
                <a:schemeClr val="tx1"/>
              </a:solidFill>
              <a:effectLst/>
              <a:latin typeface="+mn-lt"/>
              <a:ea typeface="+mn-ea"/>
              <a:cs typeface="+mn-cs"/>
            </a:endParaRPr>
          </a:p>
          <a:p>
            <a:endParaRPr lang="en-GB" dirty="0"/>
          </a:p>
        </p:txBody>
      </p:sp>
      <p:sp>
        <p:nvSpPr>
          <p:cNvPr id="4" name="Marcador de número de diapositiva 3"/>
          <p:cNvSpPr>
            <a:spLocks noGrp="1"/>
          </p:cNvSpPr>
          <p:nvPr>
            <p:ph type="sldNum" sz="quarter" idx="10"/>
          </p:nvPr>
        </p:nvSpPr>
        <p:spPr/>
        <p:txBody>
          <a:bodyPr/>
          <a:lstStyle/>
          <a:p>
            <a:fld id="{06DD79FA-CBEB-47D5-9703-041CE0099168}" type="slidenum">
              <a:rPr lang="en-GB" smtClean="0"/>
              <a:t>4</a:t>
            </a:fld>
            <a:endParaRPr lang="en-GB"/>
          </a:p>
        </p:txBody>
      </p:sp>
    </p:spTree>
    <p:extLst>
      <p:ext uri="{BB962C8B-B14F-4D97-AF65-F5344CB8AC3E}">
        <p14:creationId xmlns:p14="http://schemas.microsoft.com/office/powerpoint/2010/main" val="387936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06DD79FA-CBEB-47D5-9703-041CE0099168}" type="slidenum">
              <a:rPr lang="en-GB" smtClean="0"/>
              <a:t>5</a:t>
            </a:fld>
            <a:endParaRPr lang="en-GB"/>
          </a:p>
        </p:txBody>
      </p:sp>
    </p:spTree>
    <p:extLst>
      <p:ext uri="{BB962C8B-B14F-4D97-AF65-F5344CB8AC3E}">
        <p14:creationId xmlns:p14="http://schemas.microsoft.com/office/powerpoint/2010/main" val="372923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El Ing Jesus Escamilla nos ha hablado ya sobre las diferencias entre la </a:t>
            </a:r>
            <a:r>
              <a:rPr lang="es-MX" sz="1200" kern="1200" dirty="0" err="1" smtClean="0">
                <a:solidFill>
                  <a:schemeClr val="tx1"/>
                </a:solidFill>
                <a:effectLst/>
                <a:latin typeface="+mn-lt"/>
                <a:ea typeface="+mn-ea"/>
                <a:cs typeface="+mn-cs"/>
              </a:rPr>
              <a:t>radiografia</a:t>
            </a:r>
            <a:r>
              <a:rPr lang="es-MX" sz="1200" kern="1200" dirty="0" smtClean="0">
                <a:solidFill>
                  <a:schemeClr val="tx1"/>
                </a:solidFill>
                <a:effectLst/>
                <a:latin typeface="+mn-lt"/>
                <a:ea typeface="+mn-ea"/>
                <a:cs typeface="+mn-cs"/>
              </a:rPr>
              <a:t> digital y la </a:t>
            </a:r>
            <a:r>
              <a:rPr lang="es-MX" sz="1200" kern="1200" dirty="0" err="1" smtClean="0">
                <a:solidFill>
                  <a:schemeClr val="tx1"/>
                </a:solidFill>
                <a:effectLst/>
                <a:latin typeface="+mn-lt"/>
                <a:ea typeface="+mn-ea"/>
                <a:cs typeface="+mn-cs"/>
              </a:rPr>
              <a:t>radiografia</a:t>
            </a:r>
            <a:r>
              <a:rPr lang="es-MX"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A manera de resumen podemos decir  que La </a:t>
            </a:r>
            <a:r>
              <a:rPr lang="es-MX" sz="1200" kern="1200" dirty="0" err="1" smtClean="0">
                <a:solidFill>
                  <a:schemeClr val="tx1"/>
                </a:solidFill>
                <a:effectLst/>
                <a:latin typeface="+mn-lt"/>
                <a:ea typeface="+mn-ea"/>
                <a:cs typeface="+mn-cs"/>
              </a:rPr>
              <a:t>radiografia</a:t>
            </a:r>
            <a:r>
              <a:rPr lang="es-MX" sz="1200" kern="1200" dirty="0" smtClean="0">
                <a:solidFill>
                  <a:schemeClr val="tx1"/>
                </a:solidFill>
                <a:effectLst/>
                <a:latin typeface="+mn-lt"/>
                <a:ea typeface="+mn-ea"/>
                <a:cs typeface="+mn-cs"/>
              </a:rPr>
              <a:t> computarizada emplea una placa reutilizable con un revestimiento de fosforo </a:t>
            </a:r>
            <a:r>
              <a:rPr lang="es-MX" sz="1200" kern="1200" dirty="0" err="1" smtClean="0">
                <a:solidFill>
                  <a:schemeClr val="tx1"/>
                </a:solidFill>
                <a:effectLst/>
                <a:latin typeface="+mn-lt"/>
                <a:ea typeface="+mn-ea"/>
                <a:cs typeface="+mn-cs"/>
              </a:rPr>
              <a:t>fotoestimulable</a:t>
            </a:r>
            <a:r>
              <a:rPr lang="es-MX" sz="1200" kern="1200" dirty="0" smtClean="0">
                <a:solidFill>
                  <a:schemeClr val="tx1"/>
                </a:solidFill>
                <a:effectLst/>
                <a:latin typeface="+mn-lt"/>
                <a:ea typeface="+mn-ea"/>
                <a:cs typeface="+mn-cs"/>
              </a:rPr>
              <a:t> para la captura de las </a:t>
            </a:r>
            <a:r>
              <a:rPr lang="es-MX" sz="1200" kern="1200" dirty="0" err="1" smtClean="0">
                <a:solidFill>
                  <a:schemeClr val="tx1"/>
                </a:solidFill>
                <a:effectLst/>
                <a:latin typeface="+mn-lt"/>
                <a:ea typeface="+mn-ea"/>
                <a:cs typeface="+mn-cs"/>
              </a:rPr>
              <a:t>imagenes</a:t>
            </a:r>
            <a:r>
              <a:rPr lang="es-MX"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EL lector de </a:t>
            </a:r>
            <a:r>
              <a:rPr lang="es-MX" sz="1200" kern="1200" dirty="0" err="1" smtClean="0">
                <a:solidFill>
                  <a:schemeClr val="tx1"/>
                </a:solidFill>
                <a:effectLst/>
                <a:latin typeface="+mn-lt"/>
                <a:ea typeface="+mn-ea"/>
                <a:cs typeface="+mn-cs"/>
              </a:rPr>
              <a:t>Radiografias</a:t>
            </a:r>
            <a:r>
              <a:rPr lang="es-MX" sz="1200" kern="1200" dirty="0" smtClean="0">
                <a:solidFill>
                  <a:schemeClr val="tx1"/>
                </a:solidFill>
                <a:effectLst/>
                <a:latin typeface="+mn-lt"/>
                <a:ea typeface="+mn-ea"/>
                <a:cs typeface="+mn-cs"/>
              </a:rPr>
              <a:t> Computarizadas emplea un rayo laser que hace que se emita luz visible, la misma se captura y se almacena en bits que luego forman </a:t>
            </a:r>
            <a:r>
              <a:rPr lang="es-MX" sz="1200" kern="1200" dirty="0" err="1" smtClean="0">
                <a:solidFill>
                  <a:schemeClr val="tx1"/>
                </a:solidFill>
                <a:effectLst/>
                <a:latin typeface="+mn-lt"/>
                <a:ea typeface="+mn-ea"/>
                <a:cs typeface="+mn-cs"/>
              </a:rPr>
              <a:t>imagenes</a:t>
            </a:r>
            <a:r>
              <a:rPr lang="es-MX"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En cambio La radiografía digital esta basada en sistemas de detectores de panel plano  en los que la imagen de rayos X se muestra directamente en una pantalla.  La radiación de rayos X incidente se convierte en una carga eléctrica equivalente y luego a una imagen digital a través de un sensor detector. </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Comparado con otros dispositivos de imagen, el detector de panel plano proporciona imágenes digitales de alta calidad con mejor relación señal / ruido y rango dinámico mejorado, lo que a su vez proporciona alta sensibilidad para la aplicación radiográfica.</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7. Dentro de las aplicaciones tenemos la  </a:t>
            </a:r>
            <a:r>
              <a:rPr lang="es-MX" sz="1200" kern="1200" dirty="0" err="1" smtClean="0">
                <a:solidFill>
                  <a:schemeClr val="tx1"/>
                </a:solidFill>
                <a:effectLst/>
                <a:latin typeface="+mn-lt"/>
                <a:ea typeface="+mn-ea"/>
                <a:cs typeface="+mn-cs"/>
              </a:rPr>
              <a:t>Validacion</a:t>
            </a:r>
            <a:r>
              <a:rPr lang="es-MX" sz="1200" kern="1200" dirty="0" smtClean="0">
                <a:solidFill>
                  <a:schemeClr val="tx1"/>
                </a:solidFill>
                <a:effectLst/>
                <a:latin typeface="+mn-lt"/>
                <a:ea typeface="+mn-ea"/>
                <a:cs typeface="+mn-cs"/>
              </a:rPr>
              <a:t> de espesores en </a:t>
            </a:r>
            <a:r>
              <a:rPr lang="es-MX" sz="1200" kern="1200" dirty="0" err="1" smtClean="0">
                <a:solidFill>
                  <a:schemeClr val="tx1"/>
                </a:solidFill>
                <a:effectLst/>
                <a:latin typeface="+mn-lt"/>
                <a:ea typeface="+mn-ea"/>
                <a:cs typeface="+mn-cs"/>
              </a:rPr>
              <a:t>tuberias</a:t>
            </a:r>
            <a:r>
              <a:rPr lang="es-MX" sz="1200" kern="1200" dirty="0" smtClean="0">
                <a:solidFill>
                  <a:schemeClr val="tx1"/>
                </a:solidFill>
                <a:effectLst/>
                <a:latin typeface="+mn-lt"/>
                <a:ea typeface="+mn-ea"/>
                <a:cs typeface="+mn-cs"/>
              </a:rPr>
              <a:t> aisladas. Recomendado en </a:t>
            </a:r>
            <a:r>
              <a:rPr lang="es-MX" sz="1200" kern="1200" dirty="0" err="1" smtClean="0">
                <a:solidFill>
                  <a:schemeClr val="tx1"/>
                </a:solidFill>
                <a:effectLst/>
                <a:latin typeface="+mn-lt"/>
                <a:ea typeface="+mn-ea"/>
                <a:cs typeface="+mn-cs"/>
              </a:rPr>
              <a:t>Estandares</a:t>
            </a:r>
            <a:r>
              <a:rPr lang="es-MX" sz="1200" kern="1200" dirty="0" smtClean="0">
                <a:solidFill>
                  <a:schemeClr val="tx1"/>
                </a:solidFill>
                <a:effectLst/>
                <a:latin typeface="+mn-lt"/>
                <a:ea typeface="+mn-ea"/>
                <a:cs typeface="+mn-cs"/>
              </a:rPr>
              <a:t> y </a:t>
            </a:r>
            <a:r>
              <a:rPr lang="es-MX" sz="1200" kern="1200" dirty="0" err="1" smtClean="0">
                <a:solidFill>
                  <a:schemeClr val="tx1"/>
                </a:solidFill>
                <a:effectLst/>
                <a:latin typeface="+mn-lt"/>
                <a:ea typeface="+mn-ea"/>
                <a:cs typeface="+mn-cs"/>
              </a:rPr>
              <a:t>Codigos</a:t>
            </a:r>
            <a:r>
              <a:rPr lang="es-MX" sz="1200" kern="1200" dirty="0" smtClean="0">
                <a:solidFill>
                  <a:schemeClr val="tx1"/>
                </a:solidFill>
                <a:effectLst/>
                <a:latin typeface="+mn-lt"/>
                <a:ea typeface="+mn-ea"/>
                <a:cs typeface="+mn-cs"/>
              </a:rPr>
              <a:t> de </a:t>
            </a:r>
            <a:r>
              <a:rPr lang="es-MX" sz="1200" kern="1200" dirty="0" err="1" smtClean="0">
                <a:solidFill>
                  <a:schemeClr val="tx1"/>
                </a:solidFill>
                <a:effectLst/>
                <a:latin typeface="+mn-lt"/>
                <a:ea typeface="+mn-ea"/>
                <a:cs typeface="+mn-cs"/>
              </a:rPr>
              <a:t>Tuberias</a:t>
            </a:r>
            <a:r>
              <a:rPr lang="es-MX" sz="1200" kern="1200" dirty="0" smtClean="0">
                <a:solidFill>
                  <a:schemeClr val="tx1"/>
                </a:solidFill>
                <a:effectLst/>
                <a:latin typeface="+mn-lt"/>
                <a:ea typeface="+mn-ea"/>
                <a:cs typeface="+mn-cs"/>
              </a:rPr>
              <a:t> (API 570 y API 574) para descartar </a:t>
            </a:r>
            <a:r>
              <a:rPr lang="es-MX" sz="1200" kern="1200" dirty="0" err="1" smtClean="0">
                <a:solidFill>
                  <a:schemeClr val="tx1"/>
                </a:solidFill>
                <a:effectLst/>
                <a:latin typeface="+mn-lt"/>
                <a:ea typeface="+mn-ea"/>
                <a:cs typeface="+mn-cs"/>
              </a:rPr>
              <a:t>Corrosion</a:t>
            </a:r>
            <a:r>
              <a:rPr lang="es-MX" sz="1200" kern="1200" dirty="0" smtClean="0">
                <a:solidFill>
                  <a:schemeClr val="tx1"/>
                </a:solidFill>
                <a:effectLst/>
                <a:latin typeface="+mn-lt"/>
                <a:ea typeface="+mn-ea"/>
                <a:cs typeface="+mn-cs"/>
              </a:rPr>
              <a:t> bajo Aislamiento (CUI)</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Proporciona </a:t>
            </a:r>
            <a:r>
              <a:rPr lang="es-MX" sz="1200" kern="1200" dirty="0" err="1" smtClean="0">
                <a:solidFill>
                  <a:schemeClr val="tx1"/>
                </a:solidFill>
                <a:effectLst/>
                <a:latin typeface="+mn-lt"/>
                <a:ea typeface="+mn-ea"/>
                <a:cs typeface="+mn-cs"/>
              </a:rPr>
              <a:t>ademas</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informacion</a:t>
            </a:r>
            <a:r>
              <a:rPr lang="es-MX" sz="1200" kern="1200" dirty="0" smtClean="0">
                <a:solidFill>
                  <a:schemeClr val="tx1"/>
                </a:solidFill>
                <a:effectLst/>
                <a:latin typeface="+mn-lt"/>
                <a:ea typeface="+mn-ea"/>
                <a:cs typeface="+mn-cs"/>
              </a:rPr>
              <a:t> cuantitativa en cuanto a las  herramientas de software mejoran el contraste y permiten que la </a:t>
            </a:r>
            <a:r>
              <a:rPr lang="es-MX" sz="1200" kern="1200" dirty="0" err="1" smtClean="0">
                <a:solidFill>
                  <a:schemeClr val="tx1"/>
                </a:solidFill>
                <a:effectLst/>
                <a:latin typeface="+mn-lt"/>
                <a:ea typeface="+mn-ea"/>
                <a:cs typeface="+mn-cs"/>
              </a:rPr>
              <a:t>interpretacion</a:t>
            </a:r>
            <a:r>
              <a:rPr lang="es-MX" sz="1200" kern="1200" dirty="0" smtClean="0">
                <a:solidFill>
                  <a:schemeClr val="tx1"/>
                </a:solidFill>
                <a:effectLst/>
                <a:latin typeface="+mn-lt"/>
                <a:ea typeface="+mn-ea"/>
                <a:cs typeface="+mn-cs"/>
              </a:rPr>
              <a:t> sea mas </a:t>
            </a:r>
            <a:r>
              <a:rPr lang="es-MX" sz="1200" kern="1200" dirty="0" err="1" smtClean="0">
                <a:solidFill>
                  <a:schemeClr val="tx1"/>
                </a:solidFill>
                <a:effectLst/>
                <a:latin typeface="+mn-lt"/>
                <a:ea typeface="+mn-ea"/>
                <a:cs typeface="+mn-cs"/>
              </a:rPr>
              <a:t>facil</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asi</a:t>
            </a:r>
            <a:r>
              <a:rPr lang="es-MX" sz="1200" kern="1200" dirty="0" smtClean="0">
                <a:solidFill>
                  <a:schemeClr val="tx1"/>
                </a:solidFill>
                <a:effectLst/>
                <a:latin typeface="+mn-lt"/>
                <a:ea typeface="+mn-ea"/>
                <a:cs typeface="+mn-cs"/>
              </a:rPr>
              <a:t> mismo la conservación de imágenes en formato digital permite que estas se conserven en el tiempo sin Perdida de la calidad, el cual era producto del envejecimiento de las películas tradicionales</a:t>
            </a:r>
            <a:endParaRPr lang="en-GB" sz="1200" kern="1200" dirty="0" smtClean="0">
              <a:solidFill>
                <a:schemeClr val="tx1"/>
              </a:solidFill>
              <a:effectLst/>
              <a:latin typeface="+mn-lt"/>
              <a:ea typeface="+mn-ea"/>
              <a:cs typeface="+mn-cs"/>
            </a:endParaRPr>
          </a:p>
          <a:p>
            <a:endParaRPr lang="en-GB" dirty="0"/>
          </a:p>
        </p:txBody>
      </p:sp>
      <p:sp>
        <p:nvSpPr>
          <p:cNvPr id="4" name="Marcador de número de diapositiva 3"/>
          <p:cNvSpPr>
            <a:spLocks noGrp="1"/>
          </p:cNvSpPr>
          <p:nvPr>
            <p:ph type="sldNum" sz="quarter" idx="10"/>
          </p:nvPr>
        </p:nvSpPr>
        <p:spPr/>
        <p:txBody>
          <a:bodyPr/>
          <a:lstStyle/>
          <a:p>
            <a:fld id="{06DD79FA-CBEB-47D5-9703-041CE0099168}" type="slidenum">
              <a:rPr lang="en-GB" smtClean="0"/>
              <a:t>6</a:t>
            </a:fld>
            <a:endParaRPr lang="en-GB"/>
          </a:p>
        </p:txBody>
      </p:sp>
    </p:spTree>
    <p:extLst>
      <p:ext uri="{BB962C8B-B14F-4D97-AF65-F5344CB8AC3E}">
        <p14:creationId xmlns:p14="http://schemas.microsoft.com/office/powerpoint/2010/main" val="273814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06DD79FA-CBEB-47D5-9703-041CE0099168}" type="slidenum">
              <a:rPr lang="en-GB" smtClean="0"/>
              <a:t>7</a:t>
            </a:fld>
            <a:endParaRPr lang="en-GB"/>
          </a:p>
        </p:txBody>
      </p:sp>
    </p:spTree>
    <p:extLst>
      <p:ext uri="{BB962C8B-B14F-4D97-AF65-F5344CB8AC3E}">
        <p14:creationId xmlns:p14="http://schemas.microsoft.com/office/powerpoint/2010/main" val="2630153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En relación del Ultrasonido industrial vamos a hablar del </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 matriz de captura completa (FMC) y el Método de </a:t>
            </a:r>
            <a:r>
              <a:rPr lang="es-MX" sz="1200" kern="1200" dirty="0" err="1" smtClean="0">
                <a:solidFill>
                  <a:schemeClr val="tx1"/>
                </a:solidFill>
                <a:effectLst/>
                <a:latin typeface="+mn-lt"/>
                <a:ea typeface="+mn-ea"/>
                <a:cs typeface="+mn-cs"/>
              </a:rPr>
              <a:t>Focalizacion</a:t>
            </a:r>
            <a:r>
              <a:rPr lang="es-MX" sz="1200" kern="1200" dirty="0" smtClean="0">
                <a:solidFill>
                  <a:schemeClr val="tx1"/>
                </a:solidFill>
                <a:effectLst/>
                <a:latin typeface="+mn-lt"/>
                <a:ea typeface="+mn-ea"/>
                <a:cs typeface="+mn-cs"/>
              </a:rPr>
              <a:t> Total (TFM) las cuales están revolucionando la técnica de arreglo de fase  </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Ambas son técnicas avanzadas  donde La </a:t>
            </a:r>
            <a:r>
              <a:rPr lang="es-MX" sz="1200" kern="1200" dirty="0" err="1" smtClean="0">
                <a:solidFill>
                  <a:schemeClr val="tx1"/>
                </a:solidFill>
                <a:effectLst/>
                <a:latin typeface="+mn-lt"/>
                <a:ea typeface="+mn-ea"/>
                <a:cs typeface="+mn-cs"/>
              </a:rPr>
              <a:t>adquisicion</a:t>
            </a:r>
            <a:r>
              <a:rPr lang="es-MX" sz="1200" kern="1200" dirty="0" smtClean="0">
                <a:solidFill>
                  <a:schemeClr val="tx1"/>
                </a:solidFill>
                <a:effectLst/>
                <a:latin typeface="+mn-lt"/>
                <a:ea typeface="+mn-ea"/>
                <a:cs typeface="+mn-cs"/>
              </a:rPr>
              <a:t> de la señal se </a:t>
            </a:r>
            <a:r>
              <a:rPr lang="es-MX" sz="1200" kern="1200" dirty="0" err="1" smtClean="0">
                <a:solidFill>
                  <a:schemeClr val="tx1"/>
                </a:solidFill>
                <a:effectLst/>
                <a:latin typeface="+mn-lt"/>
                <a:ea typeface="+mn-ea"/>
                <a:cs typeface="+mn-cs"/>
              </a:rPr>
              <a:t>efectua</a:t>
            </a:r>
            <a:r>
              <a:rPr lang="es-MX" sz="1200" kern="1200" dirty="0" smtClean="0">
                <a:solidFill>
                  <a:schemeClr val="tx1"/>
                </a:solidFill>
                <a:effectLst/>
                <a:latin typeface="+mn-lt"/>
                <a:ea typeface="+mn-ea"/>
                <a:cs typeface="+mn-cs"/>
              </a:rPr>
              <a:t> por medio de la técnica de Matriz de Captura Completa (FMC) y El procesamiento de la señal </a:t>
            </a:r>
            <a:r>
              <a:rPr lang="es-MX" sz="1200" kern="1200" dirty="0" err="1" smtClean="0">
                <a:solidFill>
                  <a:schemeClr val="tx1"/>
                </a:solidFill>
                <a:effectLst/>
                <a:latin typeface="+mn-lt"/>
                <a:ea typeface="+mn-ea"/>
                <a:cs typeface="+mn-cs"/>
              </a:rPr>
              <a:t>ultrasonica</a:t>
            </a:r>
            <a:r>
              <a:rPr lang="es-MX" sz="1200" kern="1200" dirty="0" smtClean="0">
                <a:solidFill>
                  <a:schemeClr val="tx1"/>
                </a:solidFill>
                <a:effectLst/>
                <a:latin typeface="+mn-lt"/>
                <a:ea typeface="+mn-ea"/>
                <a:cs typeface="+mn-cs"/>
              </a:rPr>
              <a:t> por el </a:t>
            </a:r>
            <a:r>
              <a:rPr lang="es-MX" sz="1200" kern="1200" dirty="0" err="1" smtClean="0">
                <a:solidFill>
                  <a:schemeClr val="tx1"/>
                </a:solidFill>
                <a:effectLst/>
                <a:latin typeface="+mn-lt"/>
                <a:ea typeface="+mn-ea"/>
                <a:cs typeface="+mn-cs"/>
              </a:rPr>
              <a:t>Metodo</a:t>
            </a:r>
            <a:r>
              <a:rPr lang="es-MX" sz="1200" kern="1200" dirty="0" smtClean="0">
                <a:solidFill>
                  <a:schemeClr val="tx1"/>
                </a:solidFill>
                <a:effectLst/>
                <a:latin typeface="+mn-lt"/>
                <a:ea typeface="+mn-ea"/>
                <a:cs typeface="+mn-cs"/>
              </a:rPr>
              <a:t> de </a:t>
            </a:r>
            <a:r>
              <a:rPr lang="es-MX" sz="1200" kern="1200" dirty="0" err="1" smtClean="0">
                <a:solidFill>
                  <a:schemeClr val="tx1"/>
                </a:solidFill>
                <a:effectLst/>
                <a:latin typeface="+mn-lt"/>
                <a:ea typeface="+mn-ea"/>
                <a:cs typeface="+mn-cs"/>
              </a:rPr>
              <a:t>Focalizacion</a:t>
            </a:r>
            <a:r>
              <a:rPr lang="es-MX" sz="1200" kern="1200" dirty="0" smtClean="0">
                <a:solidFill>
                  <a:schemeClr val="tx1"/>
                </a:solidFill>
                <a:effectLst/>
                <a:latin typeface="+mn-lt"/>
                <a:ea typeface="+mn-ea"/>
                <a:cs typeface="+mn-cs"/>
              </a:rPr>
              <a:t> Total (TFM). En donde Para cada punto de esta red, se calculan las leyes focales para todos los elementos del transductor de arreglo de fases,  La base de esta </a:t>
            </a:r>
            <a:r>
              <a:rPr lang="es-MX" sz="1200" kern="1200" dirty="0" err="1" smtClean="0">
                <a:solidFill>
                  <a:schemeClr val="tx1"/>
                </a:solidFill>
                <a:effectLst/>
                <a:latin typeface="+mn-lt"/>
                <a:ea typeface="+mn-ea"/>
                <a:cs typeface="+mn-cs"/>
              </a:rPr>
              <a:t>tecnologia</a:t>
            </a:r>
            <a:r>
              <a:rPr lang="es-MX" sz="1200" kern="1200" dirty="0" smtClean="0">
                <a:solidFill>
                  <a:schemeClr val="tx1"/>
                </a:solidFill>
                <a:effectLst/>
                <a:latin typeface="+mn-lt"/>
                <a:ea typeface="+mn-ea"/>
                <a:cs typeface="+mn-cs"/>
              </a:rPr>
              <a:t> es un incremento en  la capacidad de procesamiento de datos en </a:t>
            </a:r>
            <a:r>
              <a:rPr lang="es-MX" sz="1200" kern="1200" dirty="0" err="1" smtClean="0">
                <a:solidFill>
                  <a:schemeClr val="tx1"/>
                </a:solidFill>
                <a:effectLst/>
                <a:latin typeface="+mn-lt"/>
                <a:ea typeface="+mn-ea"/>
                <a:cs typeface="+mn-cs"/>
              </a:rPr>
              <a:t>comparacion</a:t>
            </a:r>
            <a:r>
              <a:rPr lang="es-MX" sz="1200" kern="1200" dirty="0" smtClean="0">
                <a:solidFill>
                  <a:schemeClr val="tx1"/>
                </a:solidFill>
                <a:effectLst/>
                <a:latin typeface="+mn-lt"/>
                <a:ea typeface="+mn-ea"/>
                <a:cs typeface="+mn-cs"/>
              </a:rPr>
              <a:t> con las </a:t>
            </a:r>
            <a:r>
              <a:rPr lang="es-MX" sz="1200" kern="1200" dirty="0" err="1" smtClean="0">
                <a:solidFill>
                  <a:schemeClr val="tx1"/>
                </a:solidFill>
                <a:effectLst/>
                <a:latin typeface="+mn-lt"/>
                <a:ea typeface="+mn-ea"/>
                <a:cs typeface="+mn-cs"/>
              </a:rPr>
              <a:t>tecnicas</a:t>
            </a:r>
            <a:r>
              <a:rPr lang="es-MX" sz="1200" kern="1200" dirty="0" smtClean="0">
                <a:solidFill>
                  <a:schemeClr val="tx1"/>
                </a:solidFill>
                <a:effectLst/>
                <a:latin typeface="+mn-lt"/>
                <a:ea typeface="+mn-ea"/>
                <a:cs typeface="+mn-cs"/>
              </a:rPr>
              <a:t> actuales</a:t>
            </a:r>
            <a:endParaRPr lang="en-GB" sz="1200" kern="1200" dirty="0" smtClean="0">
              <a:solidFill>
                <a:schemeClr val="tx1"/>
              </a:solidFill>
              <a:effectLst/>
              <a:latin typeface="+mn-lt"/>
              <a:ea typeface="+mn-ea"/>
              <a:cs typeface="+mn-cs"/>
            </a:endParaRPr>
          </a:p>
          <a:p>
            <a:endParaRPr lang="en-GB" dirty="0"/>
          </a:p>
        </p:txBody>
      </p:sp>
      <p:sp>
        <p:nvSpPr>
          <p:cNvPr id="4" name="Marcador de número de diapositiva 3"/>
          <p:cNvSpPr>
            <a:spLocks noGrp="1"/>
          </p:cNvSpPr>
          <p:nvPr>
            <p:ph type="sldNum" sz="quarter" idx="10"/>
          </p:nvPr>
        </p:nvSpPr>
        <p:spPr/>
        <p:txBody>
          <a:bodyPr/>
          <a:lstStyle/>
          <a:p>
            <a:fld id="{06DD79FA-CBEB-47D5-9703-041CE0099168}" type="slidenum">
              <a:rPr lang="en-GB" smtClean="0"/>
              <a:t>8</a:t>
            </a:fld>
            <a:endParaRPr lang="en-GB"/>
          </a:p>
        </p:txBody>
      </p:sp>
    </p:spTree>
    <p:extLst>
      <p:ext uri="{BB962C8B-B14F-4D97-AF65-F5344CB8AC3E}">
        <p14:creationId xmlns:p14="http://schemas.microsoft.com/office/powerpoint/2010/main" val="714075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9 </a:t>
            </a:r>
            <a:r>
              <a:rPr lang="es-MX" sz="1200" kern="1200" dirty="0" err="1" smtClean="0">
                <a:solidFill>
                  <a:schemeClr val="tx1"/>
                </a:solidFill>
                <a:effectLst/>
                <a:latin typeface="+mn-lt"/>
                <a:ea typeface="+mn-ea"/>
                <a:cs typeface="+mn-cs"/>
              </a:rPr>
              <a:t>Caracteristicas</a:t>
            </a:r>
            <a:r>
              <a:rPr lang="es-MX" sz="1200" kern="1200" dirty="0" smtClean="0">
                <a:solidFill>
                  <a:schemeClr val="tx1"/>
                </a:solidFill>
                <a:effectLst/>
                <a:latin typeface="+mn-lt"/>
                <a:ea typeface="+mn-ea"/>
                <a:cs typeface="+mn-cs"/>
              </a:rPr>
              <a:t> Relevantes:</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 </a:t>
            </a:r>
            <a:r>
              <a:rPr lang="es-MX" sz="1200" kern="1200" dirty="0" err="1" smtClean="0">
                <a:solidFill>
                  <a:schemeClr val="tx1"/>
                </a:solidFill>
                <a:effectLst/>
                <a:latin typeface="+mn-lt"/>
                <a:ea typeface="+mn-ea"/>
                <a:cs typeface="+mn-cs"/>
              </a:rPr>
              <a:t>adquisicion</a:t>
            </a:r>
            <a:r>
              <a:rPr lang="es-MX" sz="1200" kern="1200" dirty="0" smtClean="0">
                <a:solidFill>
                  <a:schemeClr val="tx1"/>
                </a:solidFill>
                <a:effectLst/>
                <a:latin typeface="+mn-lt"/>
                <a:ea typeface="+mn-ea"/>
                <a:cs typeface="+mn-cs"/>
              </a:rPr>
              <a:t> de los datos puede efectuarse con transductores lineales, curvos o matriciales</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-Las Reglas </a:t>
            </a:r>
            <a:r>
              <a:rPr lang="es-MX" sz="1200" kern="1200" dirty="0" err="1" smtClean="0">
                <a:solidFill>
                  <a:schemeClr val="tx1"/>
                </a:solidFill>
                <a:effectLst/>
                <a:latin typeface="+mn-lt"/>
                <a:ea typeface="+mn-ea"/>
                <a:cs typeface="+mn-cs"/>
              </a:rPr>
              <a:t>estandares</a:t>
            </a:r>
            <a:r>
              <a:rPr lang="es-MX" sz="1200" kern="1200" dirty="0" smtClean="0">
                <a:solidFill>
                  <a:schemeClr val="tx1"/>
                </a:solidFill>
                <a:effectLst/>
                <a:latin typeface="+mn-lt"/>
                <a:ea typeface="+mn-ea"/>
                <a:cs typeface="+mn-cs"/>
              </a:rPr>
              <a:t> de Arreglo de Fases aun aplican en esta </a:t>
            </a:r>
            <a:r>
              <a:rPr lang="es-MX" sz="1200" kern="1200" dirty="0" err="1" smtClean="0">
                <a:solidFill>
                  <a:schemeClr val="tx1"/>
                </a:solidFill>
                <a:effectLst/>
                <a:latin typeface="+mn-lt"/>
                <a:ea typeface="+mn-ea"/>
                <a:cs typeface="+mn-cs"/>
              </a:rPr>
              <a:t>tecnica</a:t>
            </a:r>
            <a:r>
              <a:rPr lang="es-MX"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-Mejor </a:t>
            </a:r>
            <a:r>
              <a:rPr lang="es-MX" sz="1200" kern="1200" dirty="0" err="1" smtClean="0">
                <a:solidFill>
                  <a:schemeClr val="tx1"/>
                </a:solidFill>
                <a:effectLst/>
                <a:latin typeface="+mn-lt"/>
                <a:ea typeface="+mn-ea"/>
                <a:cs typeface="+mn-cs"/>
              </a:rPr>
              <a:t>caracterizacion</a:t>
            </a:r>
            <a:r>
              <a:rPr lang="es-MX" sz="1200" kern="1200" dirty="0" smtClean="0">
                <a:solidFill>
                  <a:schemeClr val="tx1"/>
                </a:solidFill>
                <a:effectLst/>
                <a:latin typeface="+mn-lt"/>
                <a:ea typeface="+mn-ea"/>
                <a:cs typeface="+mn-cs"/>
              </a:rPr>
              <a:t> de defectos, tamaño , </a:t>
            </a:r>
            <a:r>
              <a:rPr lang="es-MX" sz="1200" kern="1200" dirty="0" err="1" smtClean="0">
                <a:solidFill>
                  <a:schemeClr val="tx1"/>
                </a:solidFill>
                <a:effectLst/>
                <a:latin typeface="+mn-lt"/>
                <a:ea typeface="+mn-ea"/>
                <a:cs typeface="+mn-cs"/>
              </a:rPr>
              <a:t>orientacion</a:t>
            </a:r>
            <a:r>
              <a:rPr lang="es-MX" sz="1200" kern="1200" dirty="0" smtClean="0">
                <a:solidFill>
                  <a:schemeClr val="tx1"/>
                </a:solidFill>
                <a:effectLst/>
                <a:latin typeface="+mn-lt"/>
                <a:ea typeface="+mn-ea"/>
                <a:cs typeface="+mn-cs"/>
              </a:rPr>
              <a:t>  e </a:t>
            </a:r>
            <a:r>
              <a:rPr lang="es-MX" sz="1200" kern="1200" dirty="0" err="1" smtClean="0">
                <a:solidFill>
                  <a:schemeClr val="tx1"/>
                </a:solidFill>
                <a:effectLst/>
                <a:latin typeface="+mn-lt"/>
                <a:ea typeface="+mn-ea"/>
                <a:cs typeface="+mn-cs"/>
              </a:rPr>
              <a:t>individualizacion</a:t>
            </a:r>
            <a:r>
              <a:rPr lang="es-MX" sz="1200" kern="1200" dirty="0" smtClean="0">
                <a:solidFill>
                  <a:schemeClr val="tx1"/>
                </a:solidFill>
                <a:effectLst/>
                <a:latin typeface="+mn-lt"/>
                <a:ea typeface="+mn-ea"/>
                <a:cs typeface="+mn-cs"/>
              </a:rPr>
              <a:t> de defectos pequeños</a:t>
            </a:r>
            <a:endParaRPr lang="en-GB"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Aplicaciones donde se mejora la </a:t>
            </a:r>
            <a:r>
              <a:rPr lang="es-MX" sz="1200" kern="1200" dirty="0" err="1" smtClean="0">
                <a:solidFill>
                  <a:schemeClr val="tx1"/>
                </a:solidFill>
                <a:effectLst/>
                <a:latin typeface="+mn-lt"/>
                <a:ea typeface="+mn-ea"/>
                <a:cs typeface="+mn-cs"/>
              </a:rPr>
              <a:t>detectabilidad</a:t>
            </a:r>
            <a:r>
              <a:rPr lang="es-MX"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lvl="0"/>
            <a:r>
              <a:rPr lang="es-MX" sz="1200" kern="1200" dirty="0" err="1" smtClean="0">
                <a:solidFill>
                  <a:schemeClr val="tx1"/>
                </a:solidFill>
                <a:effectLst/>
                <a:latin typeface="+mn-lt"/>
                <a:ea typeface="+mn-ea"/>
                <a:cs typeface="+mn-cs"/>
              </a:rPr>
              <a:t>Deteccion</a:t>
            </a:r>
            <a:r>
              <a:rPr lang="es-MX" sz="1200" kern="1200" dirty="0" smtClean="0">
                <a:solidFill>
                  <a:schemeClr val="tx1"/>
                </a:solidFill>
                <a:effectLst/>
                <a:latin typeface="+mn-lt"/>
                <a:ea typeface="+mn-ea"/>
                <a:cs typeface="+mn-cs"/>
              </a:rPr>
              <a:t> de defectos pequeños en Soldaduras Criticas (Grietas </a:t>
            </a:r>
            <a:r>
              <a:rPr lang="es-MX" sz="1200" kern="1200" dirty="0" err="1" smtClean="0">
                <a:solidFill>
                  <a:schemeClr val="tx1"/>
                </a:solidFill>
                <a:effectLst/>
                <a:latin typeface="+mn-lt"/>
                <a:ea typeface="+mn-ea"/>
                <a:cs typeface="+mn-cs"/>
              </a:rPr>
              <a:t>Pequenas</a:t>
            </a:r>
            <a:r>
              <a:rPr lang="es-MX" sz="1200" kern="1200" dirty="0" smtClean="0">
                <a:solidFill>
                  <a:schemeClr val="tx1"/>
                </a:solidFill>
                <a:effectLst/>
                <a:latin typeface="+mn-lt"/>
                <a:ea typeface="+mn-ea"/>
                <a:cs typeface="+mn-cs"/>
              </a:rPr>
              <a:t>, Escorias, </a:t>
            </a:r>
            <a:r>
              <a:rPr lang="es-MX" sz="1200" kern="1200" dirty="0" err="1" smtClean="0">
                <a:solidFill>
                  <a:schemeClr val="tx1"/>
                </a:solidFill>
                <a:effectLst/>
                <a:latin typeface="+mn-lt"/>
                <a:ea typeface="+mn-ea"/>
                <a:cs typeface="+mn-cs"/>
              </a:rPr>
              <a:t>etc</a:t>
            </a:r>
            <a:r>
              <a:rPr lang="es-MX"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lvl="0"/>
            <a:r>
              <a:rPr lang="es-MX" sz="1200" kern="1200" dirty="0" err="1" smtClean="0">
                <a:solidFill>
                  <a:schemeClr val="tx1"/>
                </a:solidFill>
                <a:effectLst/>
                <a:latin typeface="+mn-lt"/>
                <a:ea typeface="+mn-ea"/>
                <a:cs typeface="+mn-cs"/>
              </a:rPr>
              <a:t>Deteccion</a:t>
            </a:r>
            <a:r>
              <a:rPr lang="es-MX" sz="1200" kern="1200" dirty="0" smtClean="0">
                <a:solidFill>
                  <a:schemeClr val="tx1"/>
                </a:solidFill>
                <a:effectLst/>
                <a:latin typeface="+mn-lt"/>
                <a:ea typeface="+mn-ea"/>
                <a:cs typeface="+mn-cs"/>
              </a:rPr>
              <a:t> de </a:t>
            </a:r>
            <a:r>
              <a:rPr lang="es-MX" sz="1200" kern="1200" dirty="0" err="1" smtClean="0">
                <a:solidFill>
                  <a:schemeClr val="tx1"/>
                </a:solidFill>
                <a:effectLst/>
                <a:latin typeface="+mn-lt"/>
                <a:ea typeface="+mn-ea"/>
                <a:cs typeface="+mn-cs"/>
              </a:rPr>
              <a:t>ampolladuras</a:t>
            </a:r>
            <a:r>
              <a:rPr lang="es-MX" sz="1200" kern="1200" dirty="0" smtClean="0">
                <a:solidFill>
                  <a:schemeClr val="tx1"/>
                </a:solidFill>
                <a:effectLst/>
                <a:latin typeface="+mn-lt"/>
                <a:ea typeface="+mn-ea"/>
                <a:cs typeface="+mn-cs"/>
              </a:rPr>
              <a:t> por hidrogeno en </a:t>
            </a:r>
            <a:r>
              <a:rPr lang="es-MX" sz="1200" kern="1200" dirty="0" err="1" smtClean="0">
                <a:solidFill>
                  <a:schemeClr val="tx1"/>
                </a:solidFill>
                <a:effectLst/>
                <a:latin typeface="+mn-lt"/>
                <a:ea typeface="+mn-ea"/>
                <a:cs typeface="+mn-cs"/>
              </a:rPr>
              <a:t>tuberias</a:t>
            </a:r>
            <a:r>
              <a:rPr lang="es-MX" sz="1200" kern="1200" dirty="0" smtClean="0">
                <a:solidFill>
                  <a:schemeClr val="tx1"/>
                </a:solidFill>
                <a:effectLst/>
                <a:latin typeface="+mn-lt"/>
                <a:ea typeface="+mn-ea"/>
                <a:cs typeface="+mn-cs"/>
              </a:rPr>
              <a:t> y recipientes de </a:t>
            </a:r>
            <a:r>
              <a:rPr lang="es-MX" sz="1200" kern="1200" dirty="0" err="1" smtClean="0">
                <a:solidFill>
                  <a:schemeClr val="tx1"/>
                </a:solidFill>
                <a:effectLst/>
                <a:latin typeface="+mn-lt"/>
                <a:ea typeface="+mn-ea"/>
                <a:cs typeface="+mn-cs"/>
              </a:rPr>
              <a:t>refinerias</a:t>
            </a:r>
            <a:r>
              <a:rPr lang="es-MX"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Mapeo de </a:t>
            </a:r>
            <a:r>
              <a:rPr lang="es-MX" sz="1200" kern="1200" dirty="0" err="1" smtClean="0">
                <a:solidFill>
                  <a:schemeClr val="tx1"/>
                </a:solidFill>
                <a:effectLst/>
                <a:latin typeface="+mn-lt"/>
                <a:ea typeface="+mn-ea"/>
                <a:cs typeface="+mn-cs"/>
              </a:rPr>
              <a:t>Corrosion</a:t>
            </a:r>
            <a:r>
              <a:rPr lang="es-MX" sz="1200" kern="1200" dirty="0" smtClean="0">
                <a:solidFill>
                  <a:schemeClr val="tx1"/>
                </a:solidFill>
                <a:effectLst/>
                <a:latin typeface="+mn-lt"/>
                <a:ea typeface="+mn-ea"/>
                <a:cs typeface="+mn-cs"/>
              </a:rPr>
              <a:t> con mayor </a:t>
            </a:r>
            <a:r>
              <a:rPr lang="es-MX" sz="1200" kern="1200" dirty="0" err="1" smtClean="0">
                <a:solidFill>
                  <a:schemeClr val="tx1"/>
                </a:solidFill>
                <a:effectLst/>
                <a:latin typeface="+mn-lt"/>
                <a:ea typeface="+mn-ea"/>
                <a:cs typeface="+mn-cs"/>
              </a:rPr>
              <a:t>resolucion</a:t>
            </a:r>
            <a:r>
              <a:rPr lang="es-MX" sz="1200" kern="1200" dirty="0" smtClean="0">
                <a:solidFill>
                  <a:schemeClr val="tx1"/>
                </a:solidFill>
                <a:effectLst/>
                <a:latin typeface="+mn-lt"/>
                <a:ea typeface="+mn-ea"/>
                <a:cs typeface="+mn-cs"/>
              </a:rPr>
              <a:t> y </a:t>
            </a:r>
            <a:r>
              <a:rPr lang="es-MX" sz="1200" kern="1200" dirty="0" err="1" smtClean="0">
                <a:solidFill>
                  <a:schemeClr val="tx1"/>
                </a:solidFill>
                <a:effectLst/>
                <a:latin typeface="+mn-lt"/>
                <a:ea typeface="+mn-ea"/>
                <a:cs typeface="+mn-cs"/>
              </a:rPr>
              <a:t>detectabilidad</a:t>
            </a:r>
            <a:r>
              <a:rPr lang="es-MX" sz="1200" kern="1200" dirty="0" smtClean="0">
                <a:solidFill>
                  <a:schemeClr val="tx1"/>
                </a:solidFill>
                <a:effectLst/>
                <a:latin typeface="+mn-lt"/>
                <a:ea typeface="+mn-ea"/>
                <a:cs typeface="+mn-cs"/>
              </a:rPr>
              <a:t> de defectos </a:t>
            </a:r>
            <a:r>
              <a:rPr lang="es-MX" sz="1200" kern="1200" dirty="0" err="1" smtClean="0">
                <a:solidFill>
                  <a:schemeClr val="tx1"/>
                </a:solidFill>
                <a:effectLst/>
                <a:latin typeface="+mn-lt"/>
                <a:ea typeface="+mn-ea"/>
                <a:cs typeface="+mn-cs"/>
              </a:rPr>
              <a:t>pequenos</a:t>
            </a:r>
            <a:endParaRPr lang="en-GB" sz="1200" kern="1200" dirty="0" smtClean="0">
              <a:solidFill>
                <a:schemeClr val="tx1"/>
              </a:solidFill>
              <a:effectLst/>
              <a:latin typeface="+mn-lt"/>
              <a:ea typeface="+mn-ea"/>
              <a:cs typeface="+mn-cs"/>
            </a:endParaRPr>
          </a:p>
          <a:p>
            <a:endParaRPr lang="en-GB" dirty="0"/>
          </a:p>
        </p:txBody>
      </p:sp>
      <p:sp>
        <p:nvSpPr>
          <p:cNvPr id="4" name="Marcador de número de diapositiva 3"/>
          <p:cNvSpPr>
            <a:spLocks noGrp="1"/>
          </p:cNvSpPr>
          <p:nvPr>
            <p:ph type="sldNum" sz="quarter" idx="10"/>
          </p:nvPr>
        </p:nvSpPr>
        <p:spPr/>
        <p:txBody>
          <a:bodyPr/>
          <a:lstStyle/>
          <a:p>
            <a:fld id="{06DD79FA-CBEB-47D5-9703-041CE0099168}" type="slidenum">
              <a:rPr lang="en-GB" smtClean="0"/>
              <a:t>9</a:t>
            </a:fld>
            <a:endParaRPr lang="en-GB"/>
          </a:p>
        </p:txBody>
      </p:sp>
    </p:spTree>
    <p:extLst>
      <p:ext uri="{BB962C8B-B14F-4D97-AF65-F5344CB8AC3E}">
        <p14:creationId xmlns:p14="http://schemas.microsoft.com/office/powerpoint/2010/main" val="3588470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Arreglo con Corrientes Eddy</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Consiste en una serie de elementos o bobinas simples en un arreglo en fila, permitiendo cubrir gran </a:t>
            </a:r>
            <a:r>
              <a:rPr lang="es-MX" sz="1200" kern="1200" dirty="0" err="1" smtClean="0">
                <a:solidFill>
                  <a:schemeClr val="tx1"/>
                </a:solidFill>
                <a:effectLst/>
                <a:latin typeface="+mn-lt"/>
                <a:ea typeface="+mn-ea"/>
                <a:cs typeface="+mn-cs"/>
              </a:rPr>
              <a:t>area</a:t>
            </a:r>
            <a:r>
              <a:rPr lang="es-MX" sz="1200" kern="1200" dirty="0" smtClean="0">
                <a:solidFill>
                  <a:schemeClr val="tx1"/>
                </a:solidFill>
                <a:effectLst/>
                <a:latin typeface="+mn-lt"/>
                <a:ea typeface="+mn-ea"/>
                <a:cs typeface="+mn-cs"/>
              </a:rPr>
              <a:t> en una sola pasada empleando el Sistema “</a:t>
            </a:r>
            <a:r>
              <a:rPr lang="es-MX" sz="1200" kern="1200" dirty="0" err="1" smtClean="0">
                <a:solidFill>
                  <a:schemeClr val="tx1"/>
                </a:solidFill>
                <a:effectLst/>
                <a:latin typeface="+mn-lt"/>
                <a:ea typeface="+mn-ea"/>
                <a:cs typeface="+mn-cs"/>
              </a:rPr>
              <a:t>Multiplexing</a:t>
            </a:r>
            <a:r>
              <a:rPr lang="es-MX" sz="1200" kern="1200" dirty="0" smtClean="0">
                <a:solidFill>
                  <a:schemeClr val="tx1"/>
                </a:solidFill>
                <a:effectLst/>
                <a:latin typeface="+mn-lt"/>
                <a:ea typeface="+mn-ea"/>
                <a:cs typeface="+mn-cs"/>
              </a:rPr>
              <a:t>” que minimiza la interferencia entre bobinas mejorando la resolución, es una mejora de las Corrientes Eddy tradicionales empleada para la </a:t>
            </a:r>
            <a:r>
              <a:rPr lang="es-MX" sz="1200" kern="1200" dirty="0" err="1" smtClean="0">
                <a:solidFill>
                  <a:schemeClr val="tx1"/>
                </a:solidFill>
                <a:effectLst/>
                <a:latin typeface="+mn-lt"/>
                <a:ea typeface="+mn-ea"/>
                <a:cs typeface="+mn-cs"/>
              </a:rPr>
              <a:t>inspeccion</a:t>
            </a:r>
            <a:r>
              <a:rPr lang="es-MX" sz="1200" kern="1200" dirty="0" smtClean="0">
                <a:solidFill>
                  <a:schemeClr val="tx1"/>
                </a:solidFill>
                <a:effectLst/>
                <a:latin typeface="+mn-lt"/>
                <a:ea typeface="+mn-ea"/>
                <a:cs typeface="+mn-cs"/>
              </a:rPr>
              <a:t> de tubos no </a:t>
            </a:r>
            <a:r>
              <a:rPr lang="es-MX" sz="1200" kern="1200" dirty="0" err="1" smtClean="0">
                <a:solidFill>
                  <a:schemeClr val="tx1"/>
                </a:solidFill>
                <a:effectLst/>
                <a:latin typeface="+mn-lt"/>
                <a:ea typeface="+mn-ea"/>
                <a:cs typeface="+mn-cs"/>
              </a:rPr>
              <a:t>ferromagneticos</a:t>
            </a:r>
            <a:r>
              <a:rPr lang="es-MX" sz="1200" kern="1200" dirty="0" smtClean="0">
                <a:solidFill>
                  <a:schemeClr val="tx1"/>
                </a:solidFill>
                <a:effectLst/>
                <a:latin typeface="+mn-lt"/>
                <a:ea typeface="+mn-ea"/>
                <a:cs typeface="+mn-cs"/>
              </a:rPr>
              <a:t> (Bronce, Acero Inoxidable </a:t>
            </a:r>
            <a:r>
              <a:rPr lang="es-MX" sz="1200" kern="1200" dirty="0" err="1" smtClean="0">
                <a:solidFill>
                  <a:schemeClr val="tx1"/>
                </a:solidFill>
                <a:effectLst/>
                <a:latin typeface="+mn-lt"/>
                <a:ea typeface="+mn-ea"/>
                <a:cs typeface="+mn-cs"/>
              </a:rPr>
              <a:t>Austenitico</a:t>
            </a:r>
            <a:r>
              <a:rPr lang="es-MX" sz="1200" kern="1200" dirty="0" smtClean="0">
                <a:solidFill>
                  <a:schemeClr val="tx1"/>
                </a:solidFill>
                <a:effectLst/>
                <a:latin typeface="+mn-lt"/>
                <a:ea typeface="+mn-ea"/>
                <a:cs typeface="+mn-cs"/>
              </a:rPr>
              <a:t>, Titanio, </a:t>
            </a:r>
            <a:r>
              <a:rPr lang="es-MX" sz="1200" kern="1200" dirty="0" err="1" smtClean="0">
                <a:solidFill>
                  <a:schemeClr val="tx1"/>
                </a:solidFill>
                <a:effectLst/>
                <a:latin typeface="+mn-lt"/>
                <a:ea typeface="+mn-ea"/>
                <a:cs typeface="+mn-cs"/>
              </a:rPr>
              <a:t>etc</a:t>
            </a:r>
            <a:r>
              <a:rPr lang="es-MX"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Dentro de las </a:t>
            </a:r>
            <a:r>
              <a:rPr lang="es-MX" sz="1200" kern="1200" dirty="0" err="1" smtClean="0">
                <a:solidFill>
                  <a:schemeClr val="tx1"/>
                </a:solidFill>
                <a:effectLst/>
                <a:latin typeface="+mn-lt"/>
                <a:ea typeface="+mn-ea"/>
                <a:cs typeface="+mn-cs"/>
              </a:rPr>
              <a:t>Caracteristicas</a:t>
            </a:r>
            <a:r>
              <a:rPr lang="es-MX" sz="1200" kern="1200" dirty="0" smtClean="0">
                <a:solidFill>
                  <a:schemeClr val="tx1"/>
                </a:solidFill>
                <a:effectLst/>
                <a:latin typeface="+mn-lt"/>
                <a:ea typeface="+mn-ea"/>
                <a:cs typeface="+mn-cs"/>
              </a:rPr>
              <a:t> Relevantes: de esta técnica esta el  </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-Empleo de sondas especiales con </a:t>
            </a:r>
            <a:r>
              <a:rPr lang="es-MX" sz="1200" kern="1200" dirty="0" err="1" smtClean="0">
                <a:solidFill>
                  <a:schemeClr val="tx1"/>
                </a:solidFill>
                <a:effectLst/>
                <a:latin typeface="+mn-lt"/>
                <a:ea typeface="+mn-ea"/>
                <a:cs typeface="+mn-cs"/>
              </a:rPr>
              <a:t>multiples</a:t>
            </a:r>
            <a:r>
              <a:rPr lang="es-MX" sz="1200" kern="1200" dirty="0" smtClean="0">
                <a:solidFill>
                  <a:schemeClr val="tx1"/>
                </a:solidFill>
                <a:effectLst/>
                <a:latin typeface="+mn-lt"/>
                <a:ea typeface="+mn-ea"/>
                <a:cs typeface="+mn-cs"/>
              </a:rPr>
              <a:t> bobinas y un Sistema </a:t>
            </a:r>
            <a:r>
              <a:rPr lang="es-MX" sz="1200" kern="1200" dirty="0" err="1" smtClean="0">
                <a:solidFill>
                  <a:schemeClr val="tx1"/>
                </a:solidFill>
                <a:effectLst/>
                <a:latin typeface="+mn-lt"/>
                <a:ea typeface="+mn-ea"/>
                <a:cs typeface="+mn-cs"/>
              </a:rPr>
              <a:t>Multiplexer</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-Mejor </a:t>
            </a:r>
            <a:r>
              <a:rPr lang="es-MX" sz="1200" kern="1200" dirty="0" err="1" smtClean="0">
                <a:solidFill>
                  <a:schemeClr val="tx1"/>
                </a:solidFill>
                <a:effectLst/>
                <a:latin typeface="+mn-lt"/>
                <a:ea typeface="+mn-ea"/>
                <a:cs typeface="+mn-cs"/>
              </a:rPr>
              <a:t>detectabilidad</a:t>
            </a:r>
            <a:r>
              <a:rPr lang="es-MX" sz="1200" kern="1200" dirty="0" smtClean="0">
                <a:solidFill>
                  <a:schemeClr val="tx1"/>
                </a:solidFill>
                <a:effectLst/>
                <a:latin typeface="+mn-lt"/>
                <a:ea typeface="+mn-ea"/>
                <a:cs typeface="+mn-cs"/>
              </a:rPr>
              <a:t> de defectos pequeños  orientados desfavorablemente en la </a:t>
            </a:r>
            <a:r>
              <a:rPr lang="es-MX" sz="1200" kern="1200" dirty="0" err="1" smtClean="0">
                <a:solidFill>
                  <a:schemeClr val="tx1"/>
                </a:solidFill>
                <a:effectLst/>
                <a:latin typeface="+mn-lt"/>
                <a:ea typeface="+mn-ea"/>
                <a:cs typeface="+mn-cs"/>
              </a:rPr>
              <a:t>direccion</a:t>
            </a:r>
            <a:r>
              <a:rPr lang="es-MX" sz="1200" kern="1200" dirty="0" smtClean="0">
                <a:solidFill>
                  <a:schemeClr val="tx1"/>
                </a:solidFill>
                <a:effectLst/>
                <a:latin typeface="+mn-lt"/>
                <a:ea typeface="+mn-ea"/>
                <a:cs typeface="+mn-cs"/>
              </a:rPr>
              <a:t> de las Corrientes inducidas </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11 Esta técnica Permite detectar Defectos Circunferenciales, en placa de soporte y placa </a:t>
            </a:r>
            <a:r>
              <a:rPr lang="es-MX" sz="1200" kern="1200" dirty="0" err="1" smtClean="0">
                <a:solidFill>
                  <a:schemeClr val="tx1"/>
                </a:solidFill>
                <a:effectLst/>
                <a:latin typeface="+mn-lt"/>
                <a:ea typeface="+mn-ea"/>
                <a:cs typeface="+mn-cs"/>
              </a:rPr>
              <a:t>portatubos</a:t>
            </a:r>
            <a:r>
              <a:rPr lang="es-MX" sz="1200" kern="1200" dirty="0" smtClean="0">
                <a:solidFill>
                  <a:schemeClr val="tx1"/>
                </a:solidFill>
                <a:effectLst/>
                <a:latin typeface="+mn-lt"/>
                <a:ea typeface="+mn-ea"/>
                <a:cs typeface="+mn-cs"/>
              </a:rPr>
              <a:t> y la detección de  Defectos Longitudinales en soldadura de </a:t>
            </a:r>
            <a:r>
              <a:rPr lang="es-MX" sz="1200" kern="1200" dirty="0" err="1" smtClean="0">
                <a:solidFill>
                  <a:schemeClr val="tx1"/>
                </a:solidFill>
                <a:effectLst/>
                <a:latin typeface="+mn-lt"/>
                <a:ea typeface="+mn-ea"/>
                <a:cs typeface="+mn-cs"/>
              </a:rPr>
              <a:t>tubing</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las Aplicaciones donde se mejora la </a:t>
            </a:r>
            <a:r>
              <a:rPr lang="es-MX" sz="1200" kern="1200" dirty="0" err="1" smtClean="0">
                <a:solidFill>
                  <a:schemeClr val="tx1"/>
                </a:solidFill>
                <a:effectLst/>
                <a:latin typeface="+mn-lt"/>
                <a:ea typeface="+mn-ea"/>
                <a:cs typeface="+mn-cs"/>
              </a:rPr>
              <a:t>detectabilidad</a:t>
            </a:r>
            <a:r>
              <a:rPr lang="es-MX" sz="1200" kern="1200" dirty="0" smtClean="0">
                <a:solidFill>
                  <a:schemeClr val="tx1"/>
                </a:solidFill>
                <a:effectLst/>
                <a:latin typeface="+mn-lt"/>
                <a:ea typeface="+mn-ea"/>
                <a:cs typeface="+mn-cs"/>
              </a:rPr>
              <a:t> tenemos</a:t>
            </a:r>
            <a:endParaRPr lang="en-GB"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Defectos circunferenciales en </a:t>
            </a:r>
            <a:r>
              <a:rPr lang="es-MX" sz="1200" kern="1200" dirty="0" err="1" smtClean="0">
                <a:solidFill>
                  <a:schemeClr val="tx1"/>
                </a:solidFill>
                <a:effectLst/>
                <a:latin typeface="+mn-lt"/>
                <a:ea typeface="+mn-ea"/>
                <a:cs typeface="+mn-cs"/>
              </a:rPr>
              <a:t>tuberia</a:t>
            </a:r>
            <a:r>
              <a:rPr lang="es-MX" sz="1200" kern="1200" dirty="0" smtClean="0">
                <a:solidFill>
                  <a:schemeClr val="tx1"/>
                </a:solidFill>
                <a:effectLst/>
                <a:latin typeface="+mn-lt"/>
                <a:ea typeface="+mn-ea"/>
                <a:cs typeface="+mn-cs"/>
              </a:rPr>
              <a:t> de intercambiadores y condensadores</a:t>
            </a:r>
            <a:endParaRPr lang="en-GB" sz="1200" kern="1200" dirty="0" smtClean="0">
              <a:solidFill>
                <a:schemeClr val="tx1"/>
              </a:solidFill>
              <a:effectLst/>
              <a:latin typeface="+mn-lt"/>
              <a:ea typeface="+mn-ea"/>
              <a:cs typeface="+mn-cs"/>
            </a:endParaRPr>
          </a:p>
          <a:p>
            <a:pPr lvl="0"/>
            <a:r>
              <a:rPr lang="es-MX" sz="1200" kern="1200" dirty="0" err="1" smtClean="0">
                <a:solidFill>
                  <a:schemeClr val="tx1"/>
                </a:solidFill>
                <a:effectLst/>
                <a:latin typeface="+mn-lt"/>
                <a:ea typeface="+mn-ea"/>
                <a:cs typeface="+mn-cs"/>
              </a:rPr>
              <a:t>Deteccion</a:t>
            </a:r>
            <a:r>
              <a:rPr lang="es-MX" sz="1200" kern="1200" dirty="0" smtClean="0">
                <a:solidFill>
                  <a:schemeClr val="tx1"/>
                </a:solidFill>
                <a:effectLst/>
                <a:latin typeface="+mn-lt"/>
                <a:ea typeface="+mn-ea"/>
                <a:cs typeface="+mn-cs"/>
              </a:rPr>
              <a:t> de defectos </a:t>
            </a:r>
            <a:r>
              <a:rPr lang="es-MX" sz="1200" kern="1200" dirty="0" err="1" smtClean="0">
                <a:solidFill>
                  <a:schemeClr val="tx1"/>
                </a:solidFill>
                <a:effectLst/>
                <a:latin typeface="+mn-lt"/>
                <a:ea typeface="+mn-ea"/>
                <a:cs typeface="+mn-cs"/>
              </a:rPr>
              <a:t>pequenos</a:t>
            </a:r>
            <a:r>
              <a:rPr lang="es-MX" sz="1200" kern="1200" dirty="0" smtClean="0">
                <a:solidFill>
                  <a:schemeClr val="tx1"/>
                </a:solidFill>
                <a:effectLst/>
                <a:latin typeface="+mn-lt"/>
                <a:ea typeface="+mn-ea"/>
                <a:cs typeface="+mn-cs"/>
              </a:rPr>
              <a:t> en soldadura longitudinal de </a:t>
            </a:r>
            <a:r>
              <a:rPr lang="es-MX" sz="1200" kern="1200" dirty="0" err="1" smtClean="0">
                <a:solidFill>
                  <a:schemeClr val="tx1"/>
                </a:solidFill>
                <a:effectLst/>
                <a:latin typeface="+mn-lt"/>
                <a:ea typeface="+mn-ea"/>
                <a:cs typeface="+mn-cs"/>
              </a:rPr>
              <a:t>tubing</a:t>
            </a:r>
            <a:endParaRPr lang="en-GB" sz="1200" kern="1200" dirty="0" smtClean="0">
              <a:solidFill>
                <a:schemeClr val="tx1"/>
              </a:solidFill>
              <a:effectLst/>
              <a:latin typeface="+mn-lt"/>
              <a:ea typeface="+mn-ea"/>
              <a:cs typeface="+mn-cs"/>
            </a:endParaRPr>
          </a:p>
          <a:p>
            <a:pPr lvl="0"/>
            <a:r>
              <a:rPr lang="es-MX" sz="1200" kern="1200" dirty="0" err="1" smtClean="0">
                <a:solidFill>
                  <a:schemeClr val="tx1"/>
                </a:solidFill>
                <a:effectLst/>
                <a:latin typeface="+mn-lt"/>
                <a:ea typeface="+mn-ea"/>
                <a:cs typeface="+mn-cs"/>
              </a:rPr>
              <a:t>Deteccion</a:t>
            </a:r>
            <a:r>
              <a:rPr lang="es-MX" sz="1200" kern="1200" dirty="0" smtClean="0">
                <a:solidFill>
                  <a:schemeClr val="tx1"/>
                </a:solidFill>
                <a:effectLst/>
                <a:latin typeface="+mn-lt"/>
                <a:ea typeface="+mn-ea"/>
                <a:cs typeface="+mn-cs"/>
              </a:rPr>
              <a:t> de defectos cercanos a la placa </a:t>
            </a:r>
            <a:r>
              <a:rPr lang="es-MX" sz="1200" kern="1200" dirty="0" err="1" smtClean="0">
                <a:solidFill>
                  <a:schemeClr val="tx1"/>
                </a:solidFill>
                <a:effectLst/>
                <a:latin typeface="+mn-lt"/>
                <a:ea typeface="+mn-ea"/>
                <a:cs typeface="+mn-cs"/>
              </a:rPr>
              <a:t>portatubos</a:t>
            </a:r>
            <a:r>
              <a:rPr lang="es-MX" sz="1200" kern="1200" dirty="0" smtClean="0">
                <a:solidFill>
                  <a:schemeClr val="tx1"/>
                </a:solidFill>
                <a:effectLst/>
                <a:latin typeface="+mn-lt"/>
                <a:ea typeface="+mn-ea"/>
                <a:cs typeface="+mn-cs"/>
              </a:rPr>
              <a:t> y placas de soporte </a:t>
            </a:r>
            <a:endParaRPr lang="en-GB" sz="1200" kern="1200" dirty="0" smtClean="0">
              <a:solidFill>
                <a:schemeClr val="tx1"/>
              </a:solidFill>
              <a:effectLst/>
              <a:latin typeface="+mn-lt"/>
              <a:ea typeface="+mn-ea"/>
              <a:cs typeface="+mn-cs"/>
            </a:endParaRPr>
          </a:p>
          <a:p>
            <a:endParaRPr lang="en-GB" dirty="0"/>
          </a:p>
        </p:txBody>
      </p:sp>
      <p:sp>
        <p:nvSpPr>
          <p:cNvPr id="4" name="Marcador de número de diapositiva 3"/>
          <p:cNvSpPr>
            <a:spLocks noGrp="1"/>
          </p:cNvSpPr>
          <p:nvPr>
            <p:ph type="sldNum" sz="quarter" idx="10"/>
          </p:nvPr>
        </p:nvSpPr>
        <p:spPr/>
        <p:txBody>
          <a:bodyPr/>
          <a:lstStyle/>
          <a:p>
            <a:fld id="{06DD79FA-CBEB-47D5-9703-041CE0099168}" type="slidenum">
              <a:rPr lang="en-GB" smtClean="0"/>
              <a:t>10</a:t>
            </a:fld>
            <a:endParaRPr lang="en-GB"/>
          </a:p>
        </p:txBody>
      </p:sp>
    </p:spTree>
    <p:extLst>
      <p:ext uri="{BB962C8B-B14F-4D97-AF65-F5344CB8AC3E}">
        <p14:creationId xmlns:p14="http://schemas.microsoft.com/office/powerpoint/2010/main" val="253199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err="1" smtClean="0">
                <a:solidFill>
                  <a:schemeClr val="tx1"/>
                </a:solidFill>
                <a:effectLst/>
                <a:latin typeface="+mn-lt"/>
                <a:ea typeface="+mn-ea"/>
                <a:cs typeface="+mn-cs"/>
              </a:rPr>
              <a:t>Inspeccion</a:t>
            </a:r>
            <a:r>
              <a:rPr lang="es-MX" sz="1200" kern="1200" dirty="0" smtClean="0">
                <a:solidFill>
                  <a:schemeClr val="tx1"/>
                </a:solidFill>
                <a:effectLst/>
                <a:latin typeface="+mn-lt"/>
                <a:ea typeface="+mn-ea"/>
                <a:cs typeface="+mn-cs"/>
              </a:rPr>
              <a:t> por microondas, Nuevo </a:t>
            </a:r>
            <a:r>
              <a:rPr lang="es-MX" sz="1200" kern="1200" dirty="0" err="1" smtClean="0">
                <a:solidFill>
                  <a:schemeClr val="tx1"/>
                </a:solidFill>
                <a:effectLst/>
                <a:latin typeface="+mn-lt"/>
                <a:ea typeface="+mn-ea"/>
                <a:cs typeface="+mn-cs"/>
              </a:rPr>
              <a:t>Metodo</a:t>
            </a:r>
            <a:r>
              <a:rPr lang="es-MX" sz="1200" kern="1200" dirty="0" smtClean="0">
                <a:solidFill>
                  <a:schemeClr val="tx1"/>
                </a:solidFill>
                <a:effectLst/>
                <a:latin typeface="+mn-lt"/>
                <a:ea typeface="+mn-ea"/>
                <a:cs typeface="+mn-cs"/>
              </a:rPr>
              <a:t> NDT anteriormente considerado como una de las técnicas de Electromagnetismo (ET), tiene un gran campo de aplicación en materiales compuestos, y concreto sus principios generales son </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-Empleo de ondas electromagnéticas (señales de corriente alterna) en el rango de frecuencias desde 300 </a:t>
            </a:r>
            <a:r>
              <a:rPr lang="es-MX" sz="1200" kern="1200" dirty="0" err="1" smtClean="0">
                <a:solidFill>
                  <a:schemeClr val="tx1"/>
                </a:solidFill>
                <a:effectLst/>
                <a:latin typeface="+mn-lt"/>
                <a:ea typeface="+mn-ea"/>
                <a:cs typeface="+mn-cs"/>
              </a:rPr>
              <a:t>Mhz</a:t>
            </a:r>
            <a:r>
              <a:rPr lang="es-MX" sz="1200" kern="1200" dirty="0" smtClean="0">
                <a:solidFill>
                  <a:schemeClr val="tx1"/>
                </a:solidFill>
                <a:effectLst/>
                <a:latin typeface="+mn-lt"/>
                <a:ea typeface="+mn-ea"/>
                <a:cs typeface="+mn-cs"/>
              </a:rPr>
              <a:t> a 100 </a:t>
            </a:r>
            <a:r>
              <a:rPr lang="es-MX" sz="1200" kern="1200" dirty="0" err="1" smtClean="0">
                <a:solidFill>
                  <a:schemeClr val="tx1"/>
                </a:solidFill>
                <a:effectLst/>
                <a:latin typeface="+mn-lt"/>
                <a:ea typeface="+mn-ea"/>
                <a:cs typeface="+mn-cs"/>
              </a:rPr>
              <a:t>Ghz</a:t>
            </a:r>
            <a:r>
              <a:rPr lang="es-MX"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-Métodos principalmente desarrollados: son  El método de Espacio Libre (Free </a:t>
            </a:r>
            <a:r>
              <a:rPr lang="es-MX" sz="1200" kern="1200" dirty="0" err="1" smtClean="0">
                <a:solidFill>
                  <a:schemeClr val="tx1"/>
                </a:solidFill>
                <a:effectLst/>
                <a:latin typeface="+mn-lt"/>
                <a:ea typeface="+mn-ea"/>
                <a:cs typeface="+mn-cs"/>
              </a:rPr>
              <a:t>Space</a:t>
            </a:r>
            <a:r>
              <a:rPr lang="es-MX" sz="1200" kern="1200" dirty="0" smtClean="0">
                <a:solidFill>
                  <a:schemeClr val="tx1"/>
                </a:solidFill>
                <a:effectLst/>
                <a:latin typeface="+mn-lt"/>
                <a:ea typeface="+mn-ea"/>
                <a:cs typeface="+mn-cs"/>
              </a:rPr>
              <a:t>), el Método  de Onda Guía (</a:t>
            </a:r>
            <a:r>
              <a:rPr lang="es-MX" sz="1200" kern="1200" dirty="0" err="1" smtClean="0">
                <a:solidFill>
                  <a:schemeClr val="tx1"/>
                </a:solidFill>
                <a:effectLst/>
                <a:latin typeface="+mn-lt"/>
                <a:ea typeface="+mn-ea"/>
                <a:cs typeface="+mn-cs"/>
              </a:rPr>
              <a:t>Wageguide</a:t>
            </a:r>
            <a:r>
              <a:rPr lang="es-MX" sz="1200" kern="1200" dirty="0" smtClean="0">
                <a:solidFill>
                  <a:schemeClr val="tx1"/>
                </a:solidFill>
                <a:effectLst/>
                <a:latin typeface="+mn-lt"/>
                <a:ea typeface="+mn-ea"/>
                <a:cs typeface="+mn-cs"/>
              </a:rPr>
              <a:t>), adicionalmente se emplean las técnicas de imagen campo cercano (</a:t>
            </a:r>
            <a:r>
              <a:rPr lang="es-MX" sz="1200" kern="1200" dirty="0" err="1" smtClean="0">
                <a:solidFill>
                  <a:schemeClr val="tx1"/>
                </a:solidFill>
                <a:effectLst/>
                <a:latin typeface="+mn-lt"/>
                <a:ea typeface="+mn-ea"/>
                <a:cs typeface="+mn-cs"/>
              </a:rPr>
              <a:t>Near</a:t>
            </a:r>
            <a:r>
              <a:rPr lang="es-MX" sz="1200" kern="1200" dirty="0" smtClean="0">
                <a:solidFill>
                  <a:schemeClr val="tx1"/>
                </a:solidFill>
                <a:effectLst/>
                <a:latin typeface="+mn-lt"/>
                <a:ea typeface="+mn-ea"/>
                <a:cs typeface="+mn-cs"/>
              </a:rPr>
              <a:t> Field), </a:t>
            </a:r>
            <a:r>
              <a:rPr lang="es-MX" sz="1200" kern="1200" dirty="0" err="1" smtClean="0">
                <a:solidFill>
                  <a:schemeClr val="tx1"/>
                </a:solidFill>
                <a:effectLst/>
                <a:latin typeface="+mn-lt"/>
                <a:ea typeface="+mn-ea"/>
                <a:cs typeface="+mn-cs"/>
              </a:rPr>
              <a:t>Focalizacién</a:t>
            </a:r>
            <a:r>
              <a:rPr lang="es-MX" sz="1200" kern="1200" dirty="0" smtClean="0">
                <a:solidFill>
                  <a:schemeClr val="tx1"/>
                </a:solidFill>
                <a:effectLst/>
                <a:latin typeface="+mn-lt"/>
                <a:ea typeface="+mn-ea"/>
                <a:cs typeface="+mn-cs"/>
              </a:rPr>
              <a:t> con Lente y Focalización Sintética</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Es una técnica de bajo costo con buena penetración en materiales no metálicos, buena resolución y no es necesario el  contacto del sensor de microondas.</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los parámetros medidos son coeficientes de reflexión, coeficientes de transmisión, constantes dieléctricas, factores de pérdida y permeabilidades complejas en función de la frecuencia y temperatura de microondas. Estos parámetros medidos pueden estar relacionados con parámetros materiales de interés (por ejemplo, defectos, contenido de aglutinante, contenido de humedad, e.) mediante modelado y calibración adecuados.</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 principal ventaja es que es posible realizar mediciones precisas y reproducibles en materiales compuestos bajo condiciones de alta o baja temperatura y condiciones ambientales electromagnéticas complejas (por ejemplo, campos de polarización DC, radiación ionizante, etc.). </a:t>
            </a:r>
            <a:endParaRPr lang="en-GB"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Las imprecisiones se deben a dos fuentes principales de errores. 1) Efectos de difracción en los bordes de la muestra de material. 2) Reflexión múltiple entre antenas de bocina y transiciones de modo a través de la superficie de la muestra. </a:t>
            </a:r>
            <a:endParaRPr lang="en-GB"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Otras aplicaciones son:</a:t>
            </a:r>
            <a:endParaRPr lang="en-GB" sz="1200" kern="1200" dirty="0" smtClean="0">
              <a:solidFill>
                <a:schemeClr val="tx1"/>
              </a:solidFill>
              <a:effectLst/>
              <a:latin typeface="+mn-lt"/>
              <a:ea typeface="+mn-ea"/>
              <a:cs typeface="+mn-cs"/>
            </a:endParaRPr>
          </a:p>
          <a:p>
            <a:pPr lvl="0"/>
            <a:r>
              <a:rPr lang="es-MX" sz="1200" kern="1200" dirty="0" err="1" smtClean="0">
                <a:solidFill>
                  <a:schemeClr val="tx1"/>
                </a:solidFill>
                <a:effectLst/>
                <a:latin typeface="+mn-lt"/>
                <a:ea typeface="+mn-ea"/>
                <a:cs typeface="+mn-cs"/>
              </a:rPr>
              <a:t>Deteccion</a:t>
            </a:r>
            <a:r>
              <a:rPr lang="es-MX" sz="1200" kern="1200" dirty="0" smtClean="0">
                <a:solidFill>
                  <a:schemeClr val="tx1"/>
                </a:solidFill>
                <a:effectLst/>
                <a:latin typeface="+mn-lt"/>
                <a:ea typeface="+mn-ea"/>
                <a:cs typeface="+mn-cs"/>
              </a:rPr>
              <a:t> de porosidad en </a:t>
            </a:r>
            <a:r>
              <a:rPr lang="es-MX" sz="1200" kern="1200" dirty="0" err="1" smtClean="0">
                <a:solidFill>
                  <a:schemeClr val="tx1"/>
                </a:solidFill>
                <a:effectLst/>
                <a:latin typeface="+mn-lt"/>
                <a:ea typeface="+mn-ea"/>
                <a:cs typeface="+mn-cs"/>
              </a:rPr>
              <a:t>Polimeros</a:t>
            </a:r>
            <a:endParaRPr lang="en-GB" sz="1200" kern="1200" dirty="0" smtClean="0">
              <a:solidFill>
                <a:schemeClr val="tx1"/>
              </a:solidFill>
              <a:effectLst/>
              <a:latin typeface="+mn-lt"/>
              <a:ea typeface="+mn-ea"/>
              <a:cs typeface="+mn-cs"/>
            </a:endParaRPr>
          </a:p>
          <a:p>
            <a:pPr lvl="0"/>
            <a:r>
              <a:rPr lang="es-MX" sz="1200" kern="1200" dirty="0" err="1" smtClean="0">
                <a:solidFill>
                  <a:schemeClr val="tx1"/>
                </a:solidFill>
                <a:effectLst/>
                <a:latin typeface="+mn-lt"/>
                <a:ea typeface="+mn-ea"/>
                <a:cs typeface="+mn-cs"/>
              </a:rPr>
              <a:t>Medicion</a:t>
            </a:r>
            <a:r>
              <a:rPr lang="es-MX" sz="1200" kern="1200" dirty="0" smtClean="0">
                <a:solidFill>
                  <a:schemeClr val="tx1"/>
                </a:solidFill>
                <a:effectLst/>
                <a:latin typeface="+mn-lt"/>
                <a:ea typeface="+mn-ea"/>
                <a:cs typeface="+mn-cs"/>
              </a:rPr>
              <a:t> de Humedad</a:t>
            </a:r>
            <a:endParaRPr lang="en-GB"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Monitoreo de Curado en Resinas</a:t>
            </a:r>
            <a:endParaRPr lang="en-GB" sz="1200" kern="1200" dirty="0" smtClean="0">
              <a:solidFill>
                <a:schemeClr val="tx1"/>
              </a:solidFill>
              <a:effectLst/>
              <a:latin typeface="+mn-lt"/>
              <a:ea typeface="+mn-ea"/>
              <a:cs typeface="+mn-cs"/>
            </a:endParaRPr>
          </a:p>
          <a:p>
            <a:pPr lvl="0"/>
            <a:r>
              <a:rPr lang="es-MX" sz="1200" kern="1200" dirty="0" err="1" smtClean="0">
                <a:solidFill>
                  <a:schemeClr val="tx1"/>
                </a:solidFill>
                <a:effectLst/>
                <a:latin typeface="+mn-lt"/>
                <a:ea typeface="+mn-ea"/>
                <a:cs typeface="+mn-cs"/>
              </a:rPr>
              <a:t>Deteccion</a:t>
            </a:r>
            <a:r>
              <a:rPr lang="es-MX" sz="1200" kern="1200" dirty="0" smtClean="0">
                <a:solidFill>
                  <a:schemeClr val="tx1"/>
                </a:solidFill>
                <a:effectLst/>
                <a:latin typeface="+mn-lt"/>
                <a:ea typeface="+mn-ea"/>
                <a:cs typeface="+mn-cs"/>
              </a:rPr>
              <a:t> de cambios de espesor en materiales </a:t>
            </a:r>
            <a:r>
              <a:rPr lang="es-MX" sz="1200" kern="1200" dirty="0" err="1" smtClean="0">
                <a:solidFill>
                  <a:schemeClr val="tx1"/>
                </a:solidFill>
                <a:effectLst/>
                <a:latin typeface="+mn-lt"/>
                <a:ea typeface="+mn-ea"/>
                <a:cs typeface="+mn-cs"/>
              </a:rPr>
              <a:t>dielectricos</a:t>
            </a:r>
            <a:r>
              <a:rPr lang="es-MX" sz="1200" kern="1200" dirty="0" smtClean="0">
                <a:solidFill>
                  <a:schemeClr val="tx1"/>
                </a:solidFill>
                <a:effectLst/>
                <a:latin typeface="+mn-lt"/>
                <a:ea typeface="+mn-ea"/>
                <a:cs typeface="+mn-cs"/>
              </a:rPr>
              <a:t> (en el rango de </a:t>
            </a:r>
            <a:r>
              <a:rPr lang="es-MX" sz="1200" kern="1200" dirty="0" err="1" smtClean="0">
                <a:solidFill>
                  <a:schemeClr val="tx1"/>
                </a:solidFill>
                <a:effectLst/>
                <a:latin typeface="+mn-lt"/>
                <a:ea typeface="+mn-ea"/>
                <a:cs typeface="+mn-cs"/>
              </a:rPr>
              <a:t>micrometros</a:t>
            </a:r>
            <a:r>
              <a:rPr lang="es-MX"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lvl="0"/>
            <a:r>
              <a:rPr lang="es-MX" sz="1200" kern="1200" dirty="0" err="1" smtClean="0">
                <a:solidFill>
                  <a:schemeClr val="tx1"/>
                </a:solidFill>
                <a:effectLst/>
                <a:latin typeface="+mn-lt"/>
                <a:ea typeface="+mn-ea"/>
                <a:cs typeface="+mn-cs"/>
              </a:rPr>
              <a:t>Deteccion</a:t>
            </a:r>
            <a:r>
              <a:rPr lang="es-MX" sz="1200" kern="1200" dirty="0" smtClean="0">
                <a:solidFill>
                  <a:schemeClr val="tx1"/>
                </a:solidFill>
                <a:effectLst/>
                <a:latin typeface="+mn-lt"/>
                <a:ea typeface="+mn-ea"/>
                <a:cs typeface="+mn-cs"/>
              </a:rPr>
              <a:t> de agrietamiento inicial por fatiga en superficies </a:t>
            </a:r>
            <a:r>
              <a:rPr lang="es-MX" sz="1200" kern="1200" dirty="0" err="1" smtClean="0">
                <a:solidFill>
                  <a:schemeClr val="tx1"/>
                </a:solidFill>
                <a:effectLst/>
                <a:latin typeface="+mn-lt"/>
                <a:ea typeface="+mn-ea"/>
                <a:cs typeface="+mn-cs"/>
              </a:rPr>
              <a:t>metalicas</a:t>
            </a:r>
            <a:r>
              <a:rPr lang="es-MX" sz="1200" kern="1200" dirty="0" smtClean="0">
                <a:solidFill>
                  <a:schemeClr val="tx1"/>
                </a:solidFill>
                <a:effectLst/>
                <a:latin typeface="+mn-lt"/>
                <a:ea typeface="+mn-ea"/>
                <a:cs typeface="+mn-cs"/>
              </a:rPr>
              <a:t>, aunque se encuentren revestidas de pintura </a:t>
            </a:r>
            <a:endParaRPr lang="en-GB" sz="1200" kern="1200" dirty="0" smtClean="0">
              <a:solidFill>
                <a:schemeClr val="tx1"/>
              </a:solidFill>
              <a:effectLst/>
              <a:latin typeface="+mn-lt"/>
              <a:ea typeface="+mn-ea"/>
              <a:cs typeface="+mn-cs"/>
            </a:endParaRPr>
          </a:p>
          <a:p>
            <a:r>
              <a:rPr lang="es-MX" sz="1200" kern="1200" dirty="0" err="1" smtClean="0">
                <a:solidFill>
                  <a:schemeClr val="tx1"/>
                </a:solidFill>
                <a:effectLst/>
                <a:latin typeface="+mn-lt"/>
                <a:ea typeface="+mn-ea"/>
                <a:cs typeface="+mn-cs"/>
              </a:rPr>
              <a:t>Deteccion</a:t>
            </a:r>
            <a:r>
              <a:rPr lang="es-MX" sz="1200" kern="1200" dirty="0" smtClean="0">
                <a:solidFill>
                  <a:schemeClr val="tx1"/>
                </a:solidFill>
                <a:effectLst/>
                <a:latin typeface="+mn-lt"/>
                <a:ea typeface="+mn-ea"/>
                <a:cs typeface="+mn-cs"/>
              </a:rPr>
              <a:t> de </a:t>
            </a:r>
            <a:r>
              <a:rPr lang="es-MX" sz="1200" kern="1200" dirty="0" err="1" smtClean="0">
                <a:solidFill>
                  <a:schemeClr val="tx1"/>
                </a:solidFill>
                <a:effectLst/>
                <a:latin typeface="+mn-lt"/>
                <a:ea typeface="+mn-ea"/>
                <a:cs typeface="+mn-cs"/>
              </a:rPr>
              <a:t>corrosion</a:t>
            </a:r>
            <a:r>
              <a:rPr lang="es-MX" sz="1200" kern="1200" dirty="0" smtClean="0">
                <a:solidFill>
                  <a:schemeClr val="tx1"/>
                </a:solidFill>
                <a:effectLst/>
                <a:latin typeface="+mn-lt"/>
                <a:ea typeface="+mn-ea"/>
                <a:cs typeface="+mn-cs"/>
              </a:rPr>
              <a:t> bajo revestimiento (Pinturas) y Laminaciones en Materiales compuestos</a:t>
            </a:r>
            <a:endParaRPr lang="en-GB" dirty="0"/>
          </a:p>
        </p:txBody>
      </p:sp>
      <p:sp>
        <p:nvSpPr>
          <p:cNvPr id="4" name="Marcador de número de diapositiva 3"/>
          <p:cNvSpPr>
            <a:spLocks noGrp="1"/>
          </p:cNvSpPr>
          <p:nvPr>
            <p:ph type="sldNum" sz="quarter" idx="10"/>
          </p:nvPr>
        </p:nvSpPr>
        <p:spPr/>
        <p:txBody>
          <a:bodyPr/>
          <a:lstStyle/>
          <a:p>
            <a:fld id="{06DD79FA-CBEB-47D5-9703-041CE0099168}" type="slidenum">
              <a:rPr lang="en-GB" smtClean="0"/>
              <a:t>11</a:t>
            </a:fld>
            <a:endParaRPr lang="en-GB"/>
          </a:p>
        </p:txBody>
      </p:sp>
    </p:spTree>
    <p:extLst>
      <p:ext uri="{BB962C8B-B14F-4D97-AF65-F5344CB8AC3E}">
        <p14:creationId xmlns:p14="http://schemas.microsoft.com/office/powerpoint/2010/main" val="2221540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20657461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Picture Placeholder 14"/>
          <p:cNvSpPr>
            <a:spLocks noGrp="1"/>
          </p:cNvSpPr>
          <p:nvPr>
            <p:ph type="pic" sz="quarter" idx="16"/>
          </p:nvPr>
        </p:nvSpPr>
        <p:spPr bwMode="gray">
          <a:xfrm>
            <a:off x="0" y="-1"/>
            <a:ext cx="12190413" cy="5693899"/>
          </a:xfrm>
          <a:custGeom>
            <a:avLst/>
            <a:gdLst>
              <a:gd name="connsiteX0" fmla="*/ 0 w 12190413"/>
              <a:gd name="connsiteY0" fmla="*/ 0 h 6859588"/>
              <a:gd name="connsiteX1" fmla="*/ 12190413 w 12190413"/>
              <a:gd name="connsiteY1" fmla="*/ 0 h 6859588"/>
              <a:gd name="connsiteX2" fmla="*/ 12190413 w 12190413"/>
              <a:gd name="connsiteY2" fmla="*/ 6859588 h 6859588"/>
              <a:gd name="connsiteX3" fmla="*/ 12190411 w 12190413"/>
              <a:gd name="connsiteY3" fmla="*/ 6859588 h 6859588"/>
              <a:gd name="connsiteX4" fmla="*/ 12190412 w 12190413"/>
              <a:gd name="connsiteY4" fmla="*/ 5413773 h 6859588"/>
              <a:gd name="connsiteX5" fmla="*/ 12188206 w 12190413"/>
              <a:gd name="connsiteY5" fmla="*/ 5413259 h 6859588"/>
              <a:gd name="connsiteX6" fmla="*/ 12188206 w 12190413"/>
              <a:gd name="connsiteY6" fmla="*/ 5406635 h 6859588"/>
              <a:gd name="connsiteX7" fmla="*/ 12032390 w 12190413"/>
              <a:gd name="connsiteY7" fmla="*/ 5376956 h 6859588"/>
              <a:gd name="connsiteX8" fmla="*/ 11853287 w 12190413"/>
              <a:gd name="connsiteY8" fmla="*/ 5335228 h 6859588"/>
              <a:gd name="connsiteX9" fmla="*/ 9474399 w 12190413"/>
              <a:gd name="connsiteY9" fmla="*/ 5102230 h 6859588"/>
              <a:gd name="connsiteX10" fmla="*/ 9363219 w 12190413"/>
              <a:gd name="connsiteY10" fmla="*/ 5103271 h 6859588"/>
              <a:gd name="connsiteX11" fmla="*/ 9336724 w 12190413"/>
              <a:gd name="connsiteY11" fmla="*/ 5102803 h 6859588"/>
              <a:gd name="connsiteX12" fmla="*/ 9141154 w 12190413"/>
              <a:gd name="connsiteY12" fmla="*/ 5102803 h 6859588"/>
              <a:gd name="connsiteX13" fmla="*/ 8943837 w 12190413"/>
              <a:gd name="connsiteY13" fmla="*/ 5102802 h 6859588"/>
              <a:gd name="connsiteX14" fmla="*/ 8746521 w 12190413"/>
              <a:gd name="connsiteY14" fmla="*/ 5106295 h 6859588"/>
              <a:gd name="connsiteX15" fmla="*/ 8552697 w 12190413"/>
              <a:gd name="connsiteY15" fmla="*/ 5111534 h 6859588"/>
              <a:gd name="connsiteX16" fmla="*/ 8357128 w 12190413"/>
              <a:gd name="connsiteY16" fmla="*/ 5122010 h 6859588"/>
              <a:gd name="connsiteX17" fmla="*/ 8163303 w 12190413"/>
              <a:gd name="connsiteY17" fmla="*/ 5134233 h 6859588"/>
              <a:gd name="connsiteX18" fmla="*/ 7972972 w 12190413"/>
              <a:gd name="connsiteY18" fmla="*/ 5146457 h 6859588"/>
              <a:gd name="connsiteX19" fmla="*/ 7779149 w 12190413"/>
              <a:gd name="connsiteY19" fmla="*/ 5162171 h 6859588"/>
              <a:gd name="connsiteX20" fmla="*/ 7587072 w 12190413"/>
              <a:gd name="connsiteY20" fmla="*/ 5181379 h 6859588"/>
              <a:gd name="connsiteX21" fmla="*/ 7396738 w 12190413"/>
              <a:gd name="connsiteY21" fmla="*/ 5204080 h 6859588"/>
              <a:gd name="connsiteX22" fmla="*/ 7209903 w 12190413"/>
              <a:gd name="connsiteY22" fmla="*/ 5226779 h 6859588"/>
              <a:gd name="connsiteX23" fmla="*/ 7019571 w 12190413"/>
              <a:gd name="connsiteY23" fmla="*/ 5251226 h 6859588"/>
              <a:gd name="connsiteX24" fmla="*/ 6853019 w 12190413"/>
              <a:gd name="connsiteY24" fmla="*/ 5277687 h 6859588"/>
              <a:gd name="connsiteX25" fmla="*/ 6718666 w 12190413"/>
              <a:gd name="connsiteY25" fmla="*/ 5294934 h 6859588"/>
              <a:gd name="connsiteX26" fmla="*/ 6545441 w 12190413"/>
              <a:gd name="connsiteY26" fmla="*/ 5324130 h 6859588"/>
              <a:gd name="connsiteX27" fmla="*/ 6460798 w 12190413"/>
              <a:gd name="connsiteY27" fmla="*/ 5336788 h 6859588"/>
              <a:gd name="connsiteX28" fmla="*/ 6387367 w 12190413"/>
              <a:gd name="connsiteY28" fmla="*/ 5350775 h 6859588"/>
              <a:gd name="connsiteX29" fmla="*/ 6041160 w 12190413"/>
              <a:gd name="connsiteY29" fmla="*/ 5409129 h 6859588"/>
              <a:gd name="connsiteX30" fmla="*/ 5887321 w 12190413"/>
              <a:gd name="connsiteY30" fmla="*/ 5441440 h 6859588"/>
              <a:gd name="connsiteX31" fmla="*/ 5857713 w 12190413"/>
              <a:gd name="connsiteY31" fmla="*/ 5446426 h 6859588"/>
              <a:gd name="connsiteX32" fmla="*/ 1438219 w 12190413"/>
              <a:gd name="connsiteY32" fmla="*/ 5629855 h 6859588"/>
              <a:gd name="connsiteX33" fmla="*/ 1112913 w 12190413"/>
              <a:gd name="connsiteY33" fmla="*/ 5593328 h 6859588"/>
              <a:gd name="connsiteX34" fmla="*/ 1063194 w 12190413"/>
              <a:gd name="connsiteY34" fmla="*/ 5586942 h 6859588"/>
              <a:gd name="connsiteX35" fmla="*/ 750855 w 12190413"/>
              <a:gd name="connsiteY35" fmla="*/ 5541968 h 6859588"/>
              <a:gd name="connsiteX36" fmla="*/ 268553 w 12190413"/>
              <a:gd name="connsiteY36" fmla="*/ 5451471 h 6859588"/>
              <a:gd name="connsiteX37" fmla="*/ 1 w 12190413"/>
              <a:gd name="connsiteY37" fmla="*/ 5385011 h 6859588"/>
              <a:gd name="connsiteX38" fmla="*/ 0 w 12190413"/>
              <a:gd name="connsiteY38" fmla="*/ 6859588 h 6859588"/>
              <a:gd name="connsiteX39" fmla="*/ 0 w 12190413"/>
              <a:gd name="connsiteY39" fmla="*/ 6859588 h 6859588"/>
              <a:gd name="connsiteX0" fmla="*/ 0 w 12190413"/>
              <a:gd name="connsiteY0" fmla="*/ 0 h 6859588"/>
              <a:gd name="connsiteX1" fmla="*/ 12190413 w 12190413"/>
              <a:gd name="connsiteY1" fmla="*/ 0 h 6859588"/>
              <a:gd name="connsiteX2" fmla="*/ 12190413 w 12190413"/>
              <a:gd name="connsiteY2" fmla="*/ 6859588 h 6859588"/>
              <a:gd name="connsiteX3" fmla="*/ 12190412 w 12190413"/>
              <a:gd name="connsiteY3" fmla="*/ 5413773 h 6859588"/>
              <a:gd name="connsiteX4" fmla="*/ 12188206 w 12190413"/>
              <a:gd name="connsiteY4" fmla="*/ 5413259 h 6859588"/>
              <a:gd name="connsiteX5" fmla="*/ 12188206 w 12190413"/>
              <a:gd name="connsiteY5" fmla="*/ 5406635 h 6859588"/>
              <a:gd name="connsiteX6" fmla="*/ 12032390 w 12190413"/>
              <a:gd name="connsiteY6" fmla="*/ 5376956 h 6859588"/>
              <a:gd name="connsiteX7" fmla="*/ 11853287 w 12190413"/>
              <a:gd name="connsiteY7" fmla="*/ 5335228 h 6859588"/>
              <a:gd name="connsiteX8" fmla="*/ 9474399 w 12190413"/>
              <a:gd name="connsiteY8" fmla="*/ 5102230 h 6859588"/>
              <a:gd name="connsiteX9" fmla="*/ 9363219 w 12190413"/>
              <a:gd name="connsiteY9" fmla="*/ 5103271 h 6859588"/>
              <a:gd name="connsiteX10" fmla="*/ 9336724 w 12190413"/>
              <a:gd name="connsiteY10" fmla="*/ 5102803 h 6859588"/>
              <a:gd name="connsiteX11" fmla="*/ 9141154 w 12190413"/>
              <a:gd name="connsiteY11" fmla="*/ 5102803 h 6859588"/>
              <a:gd name="connsiteX12" fmla="*/ 8943837 w 12190413"/>
              <a:gd name="connsiteY12" fmla="*/ 5102802 h 6859588"/>
              <a:gd name="connsiteX13" fmla="*/ 8746521 w 12190413"/>
              <a:gd name="connsiteY13" fmla="*/ 5106295 h 6859588"/>
              <a:gd name="connsiteX14" fmla="*/ 8552697 w 12190413"/>
              <a:gd name="connsiteY14" fmla="*/ 5111534 h 6859588"/>
              <a:gd name="connsiteX15" fmla="*/ 8357128 w 12190413"/>
              <a:gd name="connsiteY15" fmla="*/ 5122010 h 6859588"/>
              <a:gd name="connsiteX16" fmla="*/ 8163303 w 12190413"/>
              <a:gd name="connsiteY16" fmla="*/ 5134233 h 6859588"/>
              <a:gd name="connsiteX17" fmla="*/ 7972972 w 12190413"/>
              <a:gd name="connsiteY17" fmla="*/ 5146457 h 6859588"/>
              <a:gd name="connsiteX18" fmla="*/ 7779149 w 12190413"/>
              <a:gd name="connsiteY18" fmla="*/ 5162171 h 6859588"/>
              <a:gd name="connsiteX19" fmla="*/ 7587072 w 12190413"/>
              <a:gd name="connsiteY19" fmla="*/ 5181379 h 6859588"/>
              <a:gd name="connsiteX20" fmla="*/ 7396738 w 12190413"/>
              <a:gd name="connsiteY20" fmla="*/ 5204080 h 6859588"/>
              <a:gd name="connsiteX21" fmla="*/ 7209903 w 12190413"/>
              <a:gd name="connsiteY21" fmla="*/ 5226779 h 6859588"/>
              <a:gd name="connsiteX22" fmla="*/ 7019571 w 12190413"/>
              <a:gd name="connsiteY22" fmla="*/ 5251226 h 6859588"/>
              <a:gd name="connsiteX23" fmla="*/ 6853019 w 12190413"/>
              <a:gd name="connsiteY23" fmla="*/ 5277687 h 6859588"/>
              <a:gd name="connsiteX24" fmla="*/ 6718666 w 12190413"/>
              <a:gd name="connsiteY24" fmla="*/ 5294934 h 6859588"/>
              <a:gd name="connsiteX25" fmla="*/ 6545441 w 12190413"/>
              <a:gd name="connsiteY25" fmla="*/ 5324130 h 6859588"/>
              <a:gd name="connsiteX26" fmla="*/ 6460798 w 12190413"/>
              <a:gd name="connsiteY26" fmla="*/ 5336788 h 6859588"/>
              <a:gd name="connsiteX27" fmla="*/ 6387367 w 12190413"/>
              <a:gd name="connsiteY27" fmla="*/ 5350775 h 6859588"/>
              <a:gd name="connsiteX28" fmla="*/ 6041160 w 12190413"/>
              <a:gd name="connsiteY28" fmla="*/ 5409129 h 6859588"/>
              <a:gd name="connsiteX29" fmla="*/ 5887321 w 12190413"/>
              <a:gd name="connsiteY29" fmla="*/ 5441440 h 6859588"/>
              <a:gd name="connsiteX30" fmla="*/ 5857713 w 12190413"/>
              <a:gd name="connsiteY30" fmla="*/ 5446426 h 6859588"/>
              <a:gd name="connsiteX31" fmla="*/ 1438219 w 12190413"/>
              <a:gd name="connsiteY31" fmla="*/ 5629855 h 6859588"/>
              <a:gd name="connsiteX32" fmla="*/ 1112913 w 12190413"/>
              <a:gd name="connsiteY32" fmla="*/ 5593328 h 6859588"/>
              <a:gd name="connsiteX33" fmla="*/ 1063194 w 12190413"/>
              <a:gd name="connsiteY33" fmla="*/ 5586942 h 6859588"/>
              <a:gd name="connsiteX34" fmla="*/ 750855 w 12190413"/>
              <a:gd name="connsiteY34" fmla="*/ 5541968 h 6859588"/>
              <a:gd name="connsiteX35" fmla="*/ 268553 w 12190413"/>
              <a:gd name="connsiteY35" fmla="*/ 5451471 h 6859588"/>
              <a:gd name="connsiteX36" fmla="*/ 1 w 12190413"/>
              <a:gd name="connsiteY36" fmla="*/ 5385011 h 6859588"/>
              <a:gd name="connsiteX37" fmla="*/ 0 w 12190413"/>
              <a:gd name="connsiteY37" fmla="*/ 6859588 h 6859588"/>
              <a:gd name="connsiteX38" fmla="*/ 0 w 12190413"/>
              <a:gd name="connsiteY38" fmla="*/ 6859588 h 6859588"/>
              <a:gd name="connsiteX39" fmla="*/ 0 w 12190413"/>
              <a:gd name="connsiteY39" fmla="*/ 0 h 6859588"/>
              <a:gd name="connsiteX0" fmla="*/ 0 w 12190413"/>
              <a:gd name="connsiteY0" fmla="*/ 0 h 6859588"/>
              <a:gd name="connsiteX1" fmla="*/ 12190413 w 12190413"/>
              <a:gd name="connsiteY1" fmla="*/ 0 h 6859588"/>
              <a:gd name="connsiteX2" fmla="*/ 12190412 w 12190413"/>
              <a:gd name="connsiteY2" fmla="*/ 5413773 h 6859588"/>
              <a:gd name="connsiteX3" fmla="*/ 12188206 w 12190413"/>
              <a:gd name="connsiteY3" fmla="*/ 5413259 h 6859588"/>
              <a:gd name="connsiteX4" fmla="*/ 12188206 w 12190413"/>
              <a:gd name="connsiteY4" fmla="*/ 5406635 h 6859588"/>
              <a:gd name="connsiteX5" fmla="*/ 12032390 w 12190413"/>
              <a:gd name="connsiteY5" fmla="*/ 5376956 h 6859588"/>
              <a:gd name="connsiteX6" fmla="*/ 11853287 w 12190413"/>
              <a:gd name="connsiteY6" fmla="*/ 5335228 h 6859588"/>
              <a:gd name="connsiteX7" fmla="*/ 9474399 w 12190413"/>
              <a:gd name="connsiteY7" fmla="*/ 5102230 h 6859588"/>
              <a:gd name="connsiteX8" fmla="*/ 9363219 w 12190413"/>
              <a:gd name="connsiteY8" fmla="*/ 5103271 h 6859588"/>
              <a:gd name="connsiteX9" fmla="*/ 9336724 w 12190413"/>
              <a:gd name="connsiteY9" fmla="*/ 5102803 h 6859588"/>
              <a:gd name="connsiteX10" fmla="*/ 9141154 w 12190413"/>
              <a:gd name="connsiteY10" fmla="*/ 5102803 h 6859588"/>
              <a:gd name="connsiteX11" fmla="*/ 8943837 w 12190413"/>
              <a:gd name="connsiteY11" fmla="*/ 5102802 h 6859588"/>
              <a:gd name="connsiteX12" fmla="*/ 8746521 w 12190413"/>
              <a:gd name="connsiteY12" fmla="*/ 5106295 h 6859588"/>
              <a:gd name="connsiteX13" fmla="*/ 8552697 w 12190413"/>
              <a:gd name="connsiteY13" fmla="*/ 5111534 h 6859588"/>
              <a:gd name="connsiteX14" fmla="*/ 8357128 w 12190413"/>
              <a:gd name="connsiteY14" fmla="*/ 5122010 h 6859588"/>
              <a:gd name="connsiteX15" fmla="*/ 8163303 w 12190413"/>
              <a:gd name="connsiteY15" fmla="*/ 5134233 h 6859588"/>
              <a:gd name="connsiteX16" fmla="*/ 7972972 w 12190413"/>
              <a:gd name="connsiteY16" fmla="*/ 5146457 h 6859588"/>
              <a:gd name="connsiteX17" fmla="*/ 7779149 w 12190413"/>
              <a:gd name="connsiteY17" fmla="*/ 5162171 h 6859588"/>
              <a:gd name="connsiteX18" fmla="*/ 7587072 w 12190413"/>
              <a:gd name="connsiteY18" fmla="*/ 5181379 h 6859588"/>
              <a:gd name="connsiteX19" fmla="*/ 7396738 w 12190413"/>
              <a:gd name="connsiteY19" fmla="*/ 5204080 h 6859588"/>
              <a:gd name="connsiteX20" fmla="*/ 7209903 w 12190413"/>
              <a:gd name="connsiteY20" fmla="*/ 5226779 h 6859588"/>
              <a:gd name="connsiteX21" fmla="*/ 7019571 w 12190413"/>
              <a:gd name="connsiteY21" fmla="*/ 5251226 h 6859588"/>
              <a:gd name="connsiteX22" fmla="*/ 6853019 w 12190413"/>
              <a:gd name="connsiteY22" fmla="*/ 5277687 h 6859588"/>
              <a:gd name="connsiteX23" fmla="*/ 6718666 w 12190413"/>
              <a:gd name="connsiteY23" fmla="*/ 5294934 h 6859588"/>
              <a:gd name="connsiteX24" fmla="*/ 6545441 w 12190413"/>
              <a:gd name="connsiteY24" fmla="*/ 5324130 h 6859588"/>
              <a:gd name="connsiteX25" fmla="*/ 6460798 w 12190413"/>
              <a:gd name="connsiteY25" fmla="*/ 5336788 h 6859588"/>
              <a:gd name="connsiteX26" fmla="*/ 6387367 w 12190413"/>
              <a:gd name="connsiteY26" fmla="*/ 5350775 h 6859588"/>
              <a:gd name="connsiteX27" fmla="*/ 6041160 w 12190413"/>
              <a:gd name="connsiteY27" fmla="*/ 5409129 h 6859588"/>
              <a:gd name="connsiteX28" fmla="*/ 5887321 w 12190413"/>
              <a:gd name="connsiteY28" fmla="*/ 5441440 h 6859588"/>
              <a:gd name="connsiteX29" fmla="*/ 5857713 w 12190413"/>
              <a:gd name="connsiteY29" fmla="*/ 5446426 h 6859588"/>
              <a:gd name="connsiteX30" fmla="*/ 1438219 w 12190413"/>
              <a:gd name="connsiteY30" fmla="*/ 5629855 h 6859588"/>
              <a:gd name="connsiteX31" fmla="*/ 1112913 w 12190413"/>
              <a:gd name="connsiteY31" fmla="*/ 5593328 h 6859588"/>
              <a:gd name="connsiteX32" fmla="*/ 1063194 w 12190413"/>
              <a:gd name="connsiteY32" fmla="*/ 5586942 h 6859588"/>
              <a:gd name="connsiteX33" fmla="*/ 750855 w 12190413"/>
              <a:gd name="connsiteY33" fmla="*/ 5541968 h 6859588"/>
              <a:gd name="connsiteX34" fmla="*/ 268553 w 12190413"/>
              <a:gd name="connsiteY34" fmla="*/ 5451471 h 6859588"/>
              <a:gd name="connsiteX35" fmla="*/ 1 w 12190413"/>
              <a:gd name="connsiteY35" fmla="*/ 5385011 h 6859588"/>
              <a:gd name="connsiteX36" fmla="*/ 0 w 12190413"/>
              <a:gd name="connsiteY36" fmla="*/ 6859588 h 6859588"/>
              <a:gd name="connsiteX37" fmla="*/ 0 w 12190413"/>
              <a:gd name="connsiteY37" fmla="*/ 6859588 h 6859588"/>
              <a:gd name="connsiteX38" fmla="*/ 0 w 12190413"/>
              <a:gd name="connsiteY38" fmla="*/ 0 h 6859588"/>
              <a:gd name="connsiteX0" fmla="*/ 0 w 12190413"/>
              <a:gd name="connsiteY0" fmla="*/ 0 h 6859588"/>
              <a:gd name="connsiteX1" fmla="*/ 12190413 w 12190413"/>
              <a:gd name="connsiteY1" fmla="*/ 0 h 6859588"/>
              <a:gd name="connsiteX2" fmla="*/ 12190412 w 12190413"/>
              <a:gd name="connsiteY2" fmla="*/ 5413773 h 6859588"/>
              <a:gd name="connsiteX3" fmla="*/ 12188206 w 12190413"/>
              <a:gd name="connsiteY3" fmla="*/ 5413259 h 6859588"/>
              <a:gd name="connsiteX4" fmla="*/ 12188206 w 12190413"/>
              <a:gd name="connsiteY4" fmla="*/ 5406635 h 6859588"/>
              <a:gd name="connsiteX5" fmla="*/ 12032390 w 12190413"/>
              <a:gd name="connsiteY5" fmla="*/ 5376956 h 6859588"/>
              <a:gd name="connsiteX6" fmla="*/ 11853287 w 12190413"/>
              <a:gd name="connsiteY6" fmla="*/ 5335228 h 6859588"/>
              <a:gd name="connsiteX7" fmla="*/ 9474399 w 12190413"/>
              <a:gd name="connsiteY7" fmla="*/ 5102230 h 6859588"/>
              <a:gd name="connsiteX8" fmla="*/ 9363219 w 12190413"/>
              <a:gd name="connsiteY8" fmla="*/ 5103271 h 6859588"/>
              <a:gd name="connsiteX9" fmla="*/ 9336724 w 12190413"/>
              <a:gd name="connsiteY9" fmla="*/ 5102803 h 6859588"/>
              <a:gd name="connsiteX10" fmla="*/ 9141154 w 12190413"/>
              <a:gd name="connsiteY10" fmla="*/ 5102803 h 6859588"/>
              <a:gd name="connsiteX11" fmla="*/ 8943837 w 12190413"/>
              <a:gd name="connsiteY11" fmla="*/ 5102802 h 6859588"/>
              <a:gd name="connsiteX12" fmla="*/ 8746521 w 12190413"/>
              <a:gd name="connsiteY12" fmla="*/ 5106295 h 6859588"/>
              <a:gd name="connsiteX13" fmla="*/ 8552697 w 12190413"/>
              <a:gd name="connsiteY13" fmla="*/ 5111534 h 6859588"/>
              <a:gd name="connsiteX14" fmla="*/ 8357128 w 12190413"/>
              <a:gd name="connsiteY14" fmla="*/ 5122010 h 6859588"/>
              <a:gd name="connsiteX15" fmla="*/ 8163303 w 12190413"/>
              <a:gd name="connsiteY15" fmla="*/ 5134233 h 6859588"/>
              <a:gd name="connsiteX16" fmla="*/ 7972972 w 12190413"/>
              <a:gd name="connsiteY16" fmla="*/ 5146457 h 6859588"/>
              <a:gd name="connsiteX17" fmla="*/ 7779149 w 12190413"/>
              <a:gd name="connsiteY17" fmla="*/ 5162171 h 6859588"/>
              <a:gd name="connsiteX18" fmla="*/ 7587072 w 12190413"/>
              <a:gd name="connsiteY18" fmla="*/ 5181379 h 6859588"/>
              <a:gd name="connsiteX19" fmla="*/ 7396738 w 12190413"/>
              <a:gd name="connsiteY19" fmla="*/ 5204080 h 6859588"/>
              <a:gd name="connsiteX20" fmla="*/ 7209903 w 12190413"/>
              <a:gd name="connsiteY20" fmla="*/ 5226779 h 6859588"/>
              <a:gd name="connsiteX21" fmla="*/ 7019571 w 12190413"/>
              <a:gd name="connsiteY21" fmla="*/ 5251226 h 6859588"/>
              <a:gd name="connsiteX22" fmla="*/ 6853019 w 12190413"/>
              <a:gd name="connsiteY22" fmla="*/ 5277687 h 6859588"/>
              <a:gd name="connsiteX23" fmla="*/ 6718666 w 12190413"/>
              <a:gd name="connsiteY23" fmla="*/ 5294934 h 6859588"/>
              <a:gd name="connsiteX24" fmla="*/ 6545441 w 12190413"/>
              <a:gd name="connsiteY24" fmla="*/ 5324130 h 6859588"/>
              <a:gd name="connsiteX25" fmla="*/ 6460798 w 12190413"/>
              <a:gd name="connsiteY25" fmla="*/ 5336788 h 6859588"/>
              <a:gd name="connsiteX26" fmla="*/ 6387367 w 12190413"/>
              <a:gd name="connsiteY26" fmla="*/ 5350775 h 6859588"/>
              <a:gd name="connsiteX27" fmla="*/ 6041160 w 12190413"/>
              <a:gd name="connsiteY27" fmla="*/ 5409129 h 6859588"/>
              <a:gd name="connsiteX28" fmla="*/ 5887321 w 12190413"/>
              <a:gd name="connsiteY28" fmla="*/ 5441440 h 6859588"/>
              <a:gd name="connsiteX29" fmla="*/ 5857713 w 12190413"/>
              <a:gd name="connsiteY29" fmla="*/ 5446426 h 6859588"/>
              <a:gd name="connsiteX30" fmla="*/ 1438219 w 12190413"/>
              <a:gd name="connsiteY30" fmla="*/ 5629855 h 6859588"/>
              <a:gd name="connsiteX31" fmla="*/ 1112913 w 12190413"/>
              <a:gd name="connsiteY31" fmla="*/ 5593328 h 6859588"/>
              <a:gd name="connsiteX32" fmla="*/ 1063194 w 12190413"/>
              <a:gd name="connsiteY32" fmla="*/ 5586942 h 6859588"/>
              <a:gd name="connsiteX33" fmla="*/ 750855 w 12190413"/>
              <a:gd name="connsiteY33" fmla="*/ 5541968 h 6859588"/>
              <a:gd name="connsiteX34" fmla="*/ 268553 w 12190413"/>
              <a:gd name="connsiteY34" fmla="*/ 5451471 h 6859588"/>
              <a:gd name="connsiteX35" fmla="*/ 1 w 12190413"/>
              <a:gd name="connsiteY35" fmla="*/ 5385011 h 6859588"/>
              <a:gd name="connsiteX36" fmla="*/ 0 w 12190413"/>
              <a:gd name="connsiteY36" fmla="*/ 6859588 h 6859588"/>
              <a:gd name="connsiteX37" fmla="*/ 0 w 12190413"/>
              <a:gd name="connsiteY37" fmla="*/ 0 h 6859588"/>
              <a:gd name="connsiteX0" fmla="*/ 913021 w 13103434"/>
              <a:gd name="connsiteY0" fmla="*/ 0 h 5693899"/>
              <a:gd name="connsiteX1" fmla="*/ 13103434 w 13103434"/>
              <a:gd name="connsiteY1" fmla="*/ 0 h 5693899"/>
              <a:gd name="connsiteX2" fmla="*/ 13103433 w 13103434"/>
              <a:gd name="connsiteY2" fmla="*/ 5413773 h 5693899"/>
              <a:gd name="connsiteX3" fmla="*/ 13101227 w 13103434"/>
              <a:gd name="connsiteY3" fmla="*/ 5413259 h 5693899"/>
              <a:gd name="connsiteX4" fmla="*/ 13101227 w 13103434"/>
              <a:gd name="connsiteY4" fmla="*/ 5406635 h 5693899"/>
              <a:gd name="connsiteX5" fmla="*/ 12945411 w 13103434"/>
              <a:gd name="connsiteY5" fmla="*/ 5376956 h 5693899"/>
              <a:gd name="connsiteX6" fmla="*/ 12766308 w 13103434"/>
              <a:gd name="connsiteY6" fmla="*/ 5335228 h 5693899"/>
              <a:gd name="connsiteX7" fmla="*/ 10387420 w 13103434"/>
              <a:gd name="connsiteY7" fmla="*/ 5102230 h 5693899"/>
              <a:gd name="connsiteX8" fmla="*/ 10276240 w 13103434"/>
              <a:gd name="connsiteY8" fmla="*/ 5103271 h 5693899"/>
              <a:gd name="connsiteX9" fmla="*/ 10249745 w 13103434"/>
              <a:gd name="connsiteY9" fmla="*/ 5102803 h 5693899"/>
              <a:gd name="connsiteX10" fmla="*/ 10054175 w 13103434"/>
              <a:gd name="connsiteY10" fmla="*/ 5102803 h 5693899"/>
              <a:gd name="connsiteX11" fmla="*/ 9856858 w 13103434"/>
              <a:gd name="connsiteY11" fmla="*/ 5102802 h 5693899"/>
              <a:gd name="connsiteX12" fmla="*/ 9659542 w 13103434"/>
              <a:gd name="connsiteY12" fmla="*/ 5106295 h 5693899"/>
              <a:gd name="connsiteX13" fmla="*/ 9465718 w 13103434"/>
              <a:gd name="connsiteY13" fmla="*/ 5111534 h 5693899"/>
              <a:gd name="connsiteX14" fmla="*/ 9270149 w 13103434"/>
              <a:gd name="connsiteY14" fmla="*/ 5122010 h 5693899"/>
              <a:gd name="connsiteX15" fmla="*/ 9076324 w 13103434"/>
              <a:gd name="connsiteY15" fmla="*/ 5134233 h 5693899"/>
              <a:gd name="connsiteX16" fmla="*/ 8885993 w 13103434"/>
              <a:gd name="connsiteY16" fmla="*/ 5146457 h 5693899"/>
              <a:gd name="connsiteX17" fmla="*/ 8692170 w 13103434"/>
              <a:gd name="connsiteY17" fmla="*/ 5162171 h 5693899"/>
              <a:gd name="connsiteX18" fmla="*/ 8500093 w 13103434"/>
              <a:gd name="connsiteY18" fmla="*/ 5181379 h 5693899"/>
              <a:gd name="connsiteX19" fmla="*/ 8309759 w 13103434"/>
              <a:gd name="connsiteY19" fmla="*/ 5204080 h 5693899"/>
              <a:gd name="connsiteX20" fmla="*/ 8122924 w 13103434"/>
              <a:gd name="connsiteY20" fmla="*/ 5226779 h 5693899"/>
              <a:gd name="connsiteX21" fmla="*/ 7932592 w 13103434"/>
              <a:gd name="connsiteY21" fmla="*/ 5251226 h 5693899"/>
              <a:gd name="connsiteX22" fmla="*/ 7766040 w 13103434"/>
              <a:gd name="connsiteY22" fmla="*/ 5277687 h 5693899"/>
              <a:gd name="connsiteX23" fmla="*/ 7631687 w 13103434"/>
              <a:gd name="connsiteY23" fmla="*/ 5294934 h 5693899"/>
              <a:gd name="connsiteX24" fmla="*/ 7458462 w 13103434"/>
              <a:gd name="connsiteY24" fmla="*/ 5324130 h 5693899"/>
              <a:gd name="connsiteX25" fmla="*/ 7373819 w 13103434"/>
              <a:gd name="connsiteY25" fmla="*/ 5336788 h 5693899"/>
              <a:gd name="connsiteX26" fmla="*/ 7300388 w 13103434"/>
              <a:gd name="connsiteY26" fmla="*/ 5350775 h 5693899"/>
              <a:gd name="connsiteX27" fmla="*/ 6954181 w 13103434"/>
              <a:gd name="connsiteY27" fmla="*/ 5409129 h 5693899"/>
              <a:gd name="connsiteX28" fmla="*/ 6800342 w 13103434"/>
              <a:gd name="connsiteY28" fmla="*/ 5441440 h 5693899"/>
              <a:gd name="connsiteX29" fmla="*/ 6770734 w 13103434"/>
              <a:gd name="connsiteY29" fmla="*/ 5446426 h 5693899"/>
              <a:gd name="connsiteX30" fmla="*/ 2351240 w 13103434"/>
              <a:gd name="connsiteY30" fmla="*/ 5629855 h 5693899"/>
              <a:gd name="connsiteX31" fmla="*/ 2025934 w 13103434"/>
              <a:gd name="connsiteY31" fmla="*/ 5593328 h 5693899"/>
              <a:gd name="connsiteX32" fmla="*/ 1976215 w 13103434"/>
              <a:gd name="connsiteY32" fmla="*/ 5586942 h 5693899"/>
              <a:gd name="connsiteX33" fmla="*/ 1663876 w 13103434"/>
              <a:gd name="connsiteY33" fmla="*/ 5541968 h 5693899"/>
              <a:gd name="connsiteX34" fmla="*/ 1181574 w 13103434"/>
              <a:gd name="connsiteY34" fmla="*/ 5451471 h 5693899"/>
              <a:gd name="connsiteX35" fmla="*/ 913022 w 13103434"/>
              <a:gd name="connsiteY35" fmla="*/ 5385011 h 5693899"/>
              <a:gd name="connsiteX36" fmla="*/ 913021 w 13103434"/>
              <a:gd name="connsiteY36" fmla="*/ 0 h 5693899"/>
              <a:gd name="connsiteX0" fmla="*/ 48639 w 12239052"/>
              <a:gd name="connsiteY0" fmla="*/ 0 h 5693899"/>
              <a:gd name="connsiteX1" fmla="*/ 12239052 w 12239052"/>
              <a:gd name="connsiteY1" fmla="*/ 0 h 5693899"/>
              <a:gd name="connsiteX2" fmla="*/ 12239051 w 12239052"/>
              <a:gd name="connsiteY2" fmla="*/ 5413773 h 5693899"/>
              <a:gd name="connsiteX3" fmla="*/ 12236845 w 12239052"/>
              <a:gd name="connsiteY3" fmla="*/ 5413259 h 5693899"/>
              <a:gd name="connsiteX4" fmla="*/ 12236845 w 12239052"/>
              <a:gd name="connsiteY4" fmla="*/ 5406635 h 5693899"/>
              <a:gd name="connsiteX5" fmla="*/ 12081029 w 12239052"/>
              <a:gd name="connsiteY5" fmla="*/ 5376956 h 5693899"/>
              <a:gd name="connsiteX6" fmla="*/ 11901926 w 12239052"/>
              <a:gd name="connsiteY6" fmla="*/ 5335228 h 5693899"/>
              <a:gd name="connsiteX7" fmla="*/ 9523038 w 12239052"/>
              <a:gd name="connsiteY7" fmla="*/ 5102230 h 5693899"/>
              <a:gd name="connsiteX8" fmla="*/ 9411858 w 12239052"/>
              <a:gd name="connsiteY8" fmla="*/ 5103271 h 5693899"/>
              <a:gd name="connsiteX9" fmla="*/ 9385363 w 12239052"/>
              <a:gd name="connsiteY9" fmla="*/ 5102803 h 5693899"/>
              <a:gd name="connsiteX10" fmla="*/ 9189793 w 12239052"/>
              <a:gd name="connsiteY10" fmla="*/ 5102803 h 5693899"/>
              <a:gd name="connsiteX11" fmla="*/ 8992476 w 12239052"/>
              <a:gd name="connsiteY11" fmla="*/ 5102802 h 5693899"/>
              <a:gd name="connsiteX12" fmla="*/ 8795160 w 12239052"/>
              <a:gd name="connsiteY12" fmla="*/ 5106295 h 5693899"/>
              <a:gd name="connsiteX13" fmla="*/ 8601336 w 12239052"/>
              <a:gd name="connsiteY13" fmla="*/ 5111534 h 5693899"/>
              <a:gd name="connsiteX14" fmla="*/ 8405767 w 12239052"/>
              <a:gd name="connsiteY14" fmla="*/ 5122010 h 5693899"/>
              <a:gd name="connsiteX15" fmla="*/ 8211942 w 12239052"/>
              <a:gd name="connsiteY15" fmla="*/ 5134233 h 5693899"/>
              <a:gd name="connsiteX16" fmla="*/ 8021611 w 12239052"/>
              <a:gd name="connsiteY16" fmla="*/ 5146457 h 5693899"/>
              <a:gd name="connsiteX17" fmla="*/ 7827788 w 12239052"/>
              <a:gd name="connsiteY17" fmla="*/ 5162171 h 5693899"/>
              <a:gd name="connsiteX18" fmla="*/ 7635711 w 12239052"/>
              <a:gd name="connsiteY18" fmla="*/ 5181379 h 5693899"/>
              <a:gd name="connsiteX19" fmla="*/ 7445377 w 12239052"/>
              <a:gd name="connsiteY19" fmla="*/ 5204080 h 5693899"/>
              <a:gd name="connsiteX20" fmla="*/ 7258542 w 12239052"/>
              <a:gd name="connsiteY20" fmla="*/ 5226779 h 5693899"/>
              <a:gd name="connsiteX21" fmla="*/ 7068210 w 12239052"/>
              <a:gd name="connsiteY21" fmla="*/ 5251226 h 5693899"/>
              <a:gd name="connsiteX22" fmla="*/ 6901658 w 12239052"/>
              <a:gd name="connsiteY22" fmla="*/ 5277687 h 5693899"/>
              <a:gd name="connsiteX23" fmla="*/ 6767305 w 12239052"/>
              <a:gd name="connsiteY23" fmla="*/ 5294934 h 5693899"/>
              <a:gd name="connsiteX24" fmla="*/ 6594080 w 12239052"/>
              <a:gd name="connsiteY24" fmla="*/ 5324130 h 5693899"/>
              <a:gd name="connsiteX25" fmla="*/ 6509437 w 12239052"/>
              <a:gd name="connsiteY25" fmla="*/ 5336788 h 5693899"/>
              <a:gd name="connsiteX26" fmla="*/ 6436006 w 12239052"/>
              <a:gd name="connsiteY26" fmla="*/ 5350775 h 5693899"/>
              <a:gd name="connsiteX27" fmla="*/ 6089799 w 12239052"/>
              <a:gd name="connsiteY27" fmla="*/ 5409129 h 5693899"/>
              <a:gd name="connsiteX28" fmla="*/ 5935960 w 12239052"/>
              <a:gd name="connsiteY28" fmla="*/ 5441440 h 5693899"/>
              <a:gd name="connsiteX29" fmla="*/ 5906352 w 12239052"/>
              <a:gd name="connsiteY29" fmla="*/ 5446426 h 5693899"/>
              <a:gd name="connsiteX30" fmla="*/ 1486858 w 12239052"/>
              <a:gd name="connsiteY30" fmla="*/ 5629855 h 5693899"/>
              <a:gd name="connsiteX31" fmla="*/ 1161552 w 12239052"/>
              <a:gd name="connsiteY31" fmla="*/ 5593328 h 5693899"/>
              <a:gd name="connsiteX32" fmla="*/ 1111833 w 12239052"/>
              <a:gd name="connsiteY32" fmla="*/ 5586942 h 5693899"/>
              <a:gd name="connsiteX33" fmla="*/ 799494 w 12239052"/>
              <a:gd name="connsiteY33" fmla="*/ 5541968 h 5693899"/>
              <a:gd name="connsiteX34" fmla="*/ 317192 w 12239052"/>
              <a:gd name="connsiteY34" fmla="*/ 5451471 h 5693899"/>
              <a:gd name="connsiteX35" fmla="*/ 48640 w 12239052"/>
              <a:gd name="connsiteY35" fmla="*/ 5385011 h 5693899"/>
              <a:gd name="connsiteX36" fmla="*/ 48639 w 12239052"/>
              <a:gd name="connsiteY36" fmla="*/ 0 h 5693899"/>
              <a:gd name="connsiteX0" fmla="*/ 19150 w 12209563"/>
              <a:gd name="connsiteY0" fmla="*/ 0 h 5693899"/>
              <a:gd name="connsiteX1" fmla="*/ 12209563 w 12209563"/>
              <a:gd name="connsiteY1" fmla="*/ 0 h 5693899"/>
              <a:gd name="connsiteX2" fmla="*/ 12209562 w 12209563"/>
              <a:gd name="connsiteY2" fmla="*/ 5413773 h 5693899"/>
              <a:gd name="connsiteX3" fmla="*/ 12207356 w 12209563"/>
              <a:gd name="connsiteY3" fmla="*/ 5413259 h 5693899"/>
              <a:gd name="connsiteX4" fmla="*/ 12207356 w 12209563"/>
              <a:gd name="connsiteY4" fmla="*/ 5406635 h 5693899"/>
              <a:gd name="connsiteX5" fmla="*/ 12051540 w 12209563"/>
              <a:gd name="connsiteY5" fmla="*/ 5376956 h 5693899"/>
              <a:gd name="connsiteX6" fmla="*/ 11872437 w 12209563"/>
              <a:gd name="connsiteY6" fmla="*/ 5335228 h 5693899"/>
              <a:gd name="connsiteX7" fmla="*/ 9493549 w 12209563"/>
              <a:gd name="connsiteY7" fmla="*/ 5102230 h 5693899"/>
              <a:gd name="connsiteX8" fmla="*/ 9382369 w 12209563"/>
              <a:gd name="connsiteY8" fmla="*/ 5103271 h 5693899"/>
              <a:gd name="connsiteX9" fmla="*/ 9355874 w 12209563"/>
              <a:gd name="connsiteY9" fmla="*/ 5102803 h 5693899"/>
              <a:gd name="connsiteX10" fmla="*/ 9160304 w 12209563"/>
              <a:gd name="connsiteY10" fmla="*/ 5102803 h 5693899"/>
              <a:gd name="connsiteX11" fmla="*/ 8962987 w 12209563"/>
              <a:gd name="connsiteY11" fmla="*/ 5102802 h 5693899"/>
              <a:gd name="connsiteX12" fmla="*/ 8765671 w 12209563"/>
              <a:gd name="connsiteY12" fmla="*/ 5106295 h 5693899"/>
              <a:gd name="connsiteX13" fmla="*/ 8571847 w 12209563"/>
              <a:gd name="connsiteY13" fmla="*/ 5111534 h 5693899"/>
              <a:gd name="connsiteX14" fmla="*/ 8376278 w 12209563"/>
              <a:gd name="connsiteY14" fmla="*/ 5122010 h 5693899"/>
              <a:gd name="connsiteX15" fmla="*/ 8182453 w 12209563"/>
              <a:gd name="connsiteY15" fmla="*/ 5134233 h 5693899"/>
              <a:gd name="connsiteX16" fmla="*/ 7992122 w 12209563"/>
              <a:gd name="connsiteY16" fmla="*/ 5146457 h 5693899"/>
              <a:gd name="connsiteX17" fmla="*/ 7798299 w 12209563"/>
              <a:gd name="connsiteY17" fmla="*/ 5162171 h 5693899"/>
              <a:gd name="connsiteX18" fmla="*/ 7606222 w 12209563"/>
              <a:gd name="connsiteY18" fmla="*/ 5181379 h 5693899"/>
              <a:gd name="connsiteX19" fmla="*/ 7415888 w 12209563"/>
              <a:gd name="connsiteY19" fmla="*/ 5204080 h 5693899"/>
              <a:gd name="connsiteX20" fmla="*/ 7229053 w 12209563"/>
              <a:gd name="connsiteY20" fmla="*/ 5226779 h 5693899"/>
              <a:gd name="connsiteX21" fmla="*/ 7038721 w 12209563"/>
              <a:gd name="connsiteY21" fmla="*/ 5251226 h 5693899"/>
              <a:gd name="connsiteX22" fmla="*/ 6872169 w 12209563"/>
              <a:gd name="connsiteY22" fmla="*/ 5277687 h 5693899"/>
              <a:gd name="connsiteX23" fmla="*/ 6737816 w 12209563"/>
              <a:gd name="connsiteY23" fmla="*/ 5294934 h 5693899"/>
              <a:gd name="connsiteX24" fmla="*/ 6564591 w 12209563"/>
              <a:gd name="connsiteY24" fmla="*/ 5324130 h 5693899"/>
              <a:gd name="connsiteX25" fmla="*/ 6479948 w 12209563"/>
              <a:gd name="connsiteY25" fmla="*/ 5336788 h 5693899"/>
              <a:gd name="connsiteX26" fmla="*/ 6406517 w 12209563"/>
              <a:gd name="connsiteY26" fmla="*/ 5350775 h 5693899"/>
              <a:gd name="connsiteX27" fmla="*/ 6060310 w 12209563"/>
              <a:gd name="connsiteY27" fmla="*/ 5409129 h 5693899"/>
              <a:gd name="connsiteX28" fmla="*/ 5906471 w 12209563"/>
              <a:gd name="connsiteY28" fmla="*/ 5441440 h 5693899"/>
              <a:gd name="connsiteX29" fmla="*/ 5876863 w 12209563"/>
              <a:gd name="connsiteY29" fmla="*/ 5446426 h 5693899"/>
              <a:gd name="connsiteX30" fmla="*/ 1457369 w 12209563"/>
              <a:gd name="connsiteY30" fmla="*/ 5629855 h 5693899"/>
              <a:gd name="connsiteX31" fmla="*/ 1132063 w 12209563"/>
              <a:gd name="connsiteY31" fmla="*/ 5593328 h 5693899"/>
              <a:gd name="connsiteX32" fmla="*/ 1082344 w 12209563"/>
              <a:gd name="connsiteY32" fmla="*/ 5586942 h 5693899"/>
              <a:gd name="connsiteX33" fmla="*/ 770005 w 12209563"/>
              <a:gd name="connsiteY33" fmla="*/ 5541968 h 5693899"/>
              <a:gd name="connsiteX34" fmla="*/ 287703 w 12209563"/>
              <a:gd name="connsiteY34" fmla="*/ 5451471 h 5693899"/>
              <a:gd name="connsiteX35" fmla="*/ 19151 w 12209563"/>
              <a:gd name="connsiteY35" fmla="*/ 5385011 h 5693899"/>
              <a:gd name="connsiteX36" fmla="*/ 19150 w 12209563"/>
              <a:gd name="connsiteY36" fmla="*/ 0 h 5693899"/>
              <a:gd name="connsiteX0" fmla="*/ 0 w 12190413"/>
              <a:gd name="connsiteY0" fmla="*/ 0 h 5693899"/>
              <a:gd name="connsiteX1" fmla="*/ 12190413 w 12190413"/>
              <a:gd name="connsiteY1" fmla="*/ 0 h 5693899"/>
              <a:gd name="connsiteX2" fmla="*/ 12190412 w 12190413"/>
              <a:gd name="connsiteY2" fmla="*/ 5413773 h 5693899"/>
              <a:gd name="connsiteX3" fmla="*/ 12188206 w 12190413"/>
              <a:gd name="connsiteY3" fmla="*/ 5413259 h 5693899"/>
              <a:gd name="connsiteX4" fmla="*/ 12188206 w 12190413"/>
              <a:gd name="connsiteY4" fmla="*/ 5406635 h 5693899"/>
              <a:gd name="connsiteX5" fmla="*/ 12032390 w 12190413"/>
              <a:gd name="connsiteY5" fmla="*/ 5376956 h 5693899"/>
              <a:gd name="connsiteX6" fmla="*/ 11853287 w 12190413"/>
              <a:gd name="connsiteY6" fmla="*/ 5335228 h 5693899"/>
              <a:gd name="connsiteX7" fmla="*/ 9474399 w 12190413"/>
              <a:gd name="connsiteY7" fmla="*/ 5102230 h 5693899"/>
              <a:gd name="connsiteX8" fmla="*/ 9363219 w 12190413"/>
              <a:gd name="connsiteY8" fmla="*/ 5103271 h 5693899"/>
              <a:gd name="connsiteX9" fmla="*/ 9336724 w 12190413"/>
              <a:gd name="connsiteY9" fmla="*/ 5102803 h 5693899"/>
              <a:gd name="connsiteX10" fmla="*/ 9141154 w 12190413"/>
              <a:gd name="connsiteY10" fmla="*/ 5102803 h 5693899"/>
              <a:gd name="connsiteX11" fmla="*/ 8943837 w 12190413"/>
              <a:gd name="connsiteY11" fmla="*/ 5102802 h 5693899"/>
              <a:gd name="connsiteX12" fmla="*/ 8746521 w 12190413"/>
              <a:gd name="connsiteY12" fmla="*/ 5106295 h 5693899"/>
              <a:gd name="connsiteX13" fmla="*/ 8552697 w 12190413"/>
              <a:gd name="connsiteY13" fmla="*/ 5111534 h 5693899"/>
              <a:gd name="connsiteX14" fmla="*/ 8357128 w 12190413"/>
              <a:gd name="connsiteY14" fmla="*/ 5122010 h 5693899"/>
              <a:gd name="connsiteX15" fmla="*/ 8163303 w 12190413"/>
              <a:gd name="connsiteY15" fmla="*/ 5134233 h 5693899"/>
              <a:gd name="connsiteX16" fmla="*/ 7972972 w 12190413"/>
              <a:gd name="connsiteY16" fmla="*/ 5146457 h 5693899"/>
              <a:gd name="connsiteX17" fmla="*/ 7779149 w 12190413"/>
              <a:gd name="connsiteY17" fmla="*/ 5162171 h 5693899"/>
              <a:gd name="connsiteX18" fmla="*/ 7587072 w 12190413"/>
              <a:gd name="connsiteY18" fmla="*/ 5181379 h 5693899"/>
              <a:gd name="connsiteX19" fmla="*/ 7396738 w 12190413"/>
              <a:gd name="connsiteY19" fmla="*/ 5204080 h 5693899"/>
              <a:gd name="connsiteX20" fmla="*/ 7209903 w 12190413"/>
              <a:gd name="connsiteY20" fmla="*/ 5226779 h 5693899"/>
              <a:gd name="connsiteX21" fmla="*/ 7019571 w 12190413"/>
              <a:gd name="connsiteY21" fmla="*/ 5251226 h 5693899"/>
              <a:gd name="connsiteX22" fmla="*/ 6853019 w 12190413"/>
              <a:gd name="connsiteY22" fmla="*/ 5277687 h 5693899"/>
              <a:gd name="connsiteX23" fmla="*/ 6718666 w 12190413"/>
              <a:gd name="connsiteY23" fmla="*/ 5294934 h 5693899"/>
              <a:gd name="connsiteX24" fmla="*/ 6545441 w 12190413"/>
              <a:gd name="connsiteY24" fmla="*/ 5324130 h 5693899"/>
              <a:gd name="connsiteX25" fmla="*/ 6460798 w 12190413"/>
              <a:gd name="connsiteY25" fmla="*/ 5336788 h 5693899"/>
              <a:gd name="connsiteX26" fmla="*/ 6387367 w 12190413"/>
              <a:gd name="connsiteY26" fmla="*/ 5350775 h 5693899"/>
              <a:gd name="connsiteX27" fmla="*/ 6041160 w 12190413"/>
              <a:gd name="connsiteY27" fmla="*/ 5409129 h 5693899"/>
              <a:gd name="connsiteX28" fmla="*/ 5887321 w 12190413"/>
              <a:gd name="connsiteY28" fmla="*/ 5441440 h 5693899"/>
              <a:gd name="connsiteX29" fmla="*/ 5857713 w 12190413"/>
              <a:gd name="connsiteY29" fmla="*/ 5446426 h 5693899"/>
              <a:gd name="connsiteX30" fmla="*/ 1438219 w 12190413"/>
              <a:gd name="connsiteY30" fmla="*/ 5629855 h 5693899"/>
              <a:gd name="connsiteX31" fmla="*/ 1112913 w 12190413"/>
              <a:gd name="connsiteY31" fmla="*/ 5593328 h 5693899"/>
              <a:gd name="connsiteX32" fmla="*/ 1063194 w 12190413"/>
              <a:gd name="connsiteY32" fmla="*/ 5586942 h 5693899"/>
              <a:gd name="connsiteX33" fmla="*/ 750855 w 12190413"/>
              <a:gd name="connsiteY33" fmla="*/ 5541968 h 5693899"/>
              <a:gd name="connsiteX34" fmla="*/ 268553 w 12190413"/>
              <a:gd name="connsiteY34" fmla="*/ 5451471 h 5693899"/>
              <a:gd name="connsiteX35" fmla="*/ 1 w 12190413"/>
              <a:gd name="connsiteY35" fmla="*/ 5385011 h 5693899"/>
              <a:gd name="connsiteX36" fmla="*/ 0 w 12190413"/>
              <a:gd name="connsiteY36" fmla="*/ 0 h 569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0413" h="5693899">
                <a:moveTo>
                  <a:pt x="0" y="0"/>
                </a:moveTo>
                <a:lnTo>
                  <a:pt x="12190413" y="0"/>
                </a:lnTo>
                <a:cubicBezTo>
                  <a:pt x="12190413" y="1804591"/>
                  <a:pt x="12190412" y="3609182"/>
                  <a:pt x="12190412" y="5413773"/>
                </a:cubicBezTo>
                <a:lnTo>
                  <a:pt x="12188206" y="5413259"/>
                </a:lnTo>
                <a:lnTo>
                  <a:pt x="12188206" y="5406635"/>
                </a:lnTo>
                <a:lnTo>
                  <a:pt x="12032390" y="5376956"/>
                </a:lnTo>
                <a:lnTo>
                  <a:pt x="11853287" y="5335228"/>
                </a:lnTo>
                <a:cubicBezTo>
                  <a:pt x="11151505" y="5193032"/>
                  <a:pt x="10345755" y="5111967"/>
                  <a:pt x="9474399" y="5102230"/>
                </a:cubicBezTo>
                <a:lnTo>
                  <a:pt x="9363219" y="5103271"/>
                </a:lnTo>
                <a:lnTo>
                  <a:pt x="9336724" y="5102803"/>
                </a:lnTo>
                <a:lnTo>
                  <a:pt x="9141154" y="5102803"/>
                </a:lnTo>
                <a:lnTo>
                  <a:pt x="8943837" y="5102802"/>
                </a:lnTo>
                <a:lnTo>
                  <a:pt x="8746521" y="5106295"/>
                </a:lnTo>
                <a:lnTo>
                  <a:pt x="8552697" y="5111534"/>
                </a:lnTo>
                <a:lnTo>
                  <a:pt x="8357128" y="5122010"/>
                </a:lnTo>
                <a:lnTo>
                  <a:pt x="8163303" y="5134233"/>
                </a:lnTo>
                <a:lnTo>
                  <a:pt x="7972972" y="5146457"/>
                </a:lnTo>
                <a:lnTo>
                  <a:pt x="7779149" y="5162171"/>
                </a:lnTo>
                <a:lnTo>
                  <a:pt x="7587072" y="5181379"/>
                </a:lnTo>
                <a:lnTo>
                  <a:pt x="7396738" y="5204080"/>
                </a:lnTo>
                <a:lnTo>
                  <a:pt x="7209903" y="5226779"/>
                </a:lnTo>
                <a:lnTo>
                  <a:pt x="7019571" y="5251226"/>
                </a:lnTo>
                <a:lnTo>
                  <a:pt x="6853019" y="5277687"/>
                </a:lnTo>
                <a:lnTo>
                  <a:pt x="6718666" y="5294934"/>
                </a:lnTo>
                <a:lnTo>
                  <a:pt x="6545441" y="5324130"/>
                </a:lnTo>
                <a:lnTo>
                  <a:pt x="6460798" y="5336788"/>
                </a:lnTo>
                <a:lnTo>
                  <a:pt x="6387367" y="5350775"/>
                </a:lnTo>
                <a:lnTo>
                  <a:pt x="6041160" y="5409129"/>
                </a:lnTo>
                <a:lnTo>
                  <a:pt x="5887321" y="5441440"/>
                </a:lnTo>
                <a:lnTo>
                  <a:pt x="5857713" y="5446426"/>
                </a:lnTo>
                <a:cubicBezTo>
                  <a:pt x="4271557" y="5694949"/>
                  <a:pt x="2741498" y="5756679"/>
                  <a:pt x="1438219" y="5629855"/>
                </a:cubicBezTo>
                <a:lnTo>
                  <a:pt x="1112913" y="5593328"/>
                </a:lnTo>
                <a:lnTo>
                  <a:pt x="1063194" y="5586942"/>
                </a:lnTo>
                <a:lnTo>
                  <a:pt x="750855" y="5541968"/>
                </a:lnTo>
                <a:cubicBezTo>
                  <a:pt x="585150" y="5515316"/>
                  <a:pt x="424237" y="5485152"/>
                  <a:pt x="268553" y="5451471"/>
                </a:cubicBezTo>
                <a:lnTo>
                  <a:pt x="1" y="5385011"/>
                </a:lnTo>
                <a:cubicBezTo>
                  <a:pt x="2867" y="5388451"/>
                  <a:pt x="3441" y="1359"/>
                  <a:pt x="0" y="0"/>
                </a:cubicBezTo>
                <a:close/>
              </a:path>
            </a:pathLst>
          </a:custGeom>
          <a:solidFill>
            <a:schemeClr val="bg2"/>
          </a:solidFill>
        </p:spPr>
        <p:txBody>
          <a:bodyPr wrap="square" tIns="792000" anchor="ctr">
            <a:noAutofit/>
          </a:bodyPr>
          <a:lstStyle>
            <a:lvl1pPr marL="0" indent="0" algn="ctr">
              <a:buNone/>
              <a:defRPr cap="none" baseline="0">
                <a:solidFill>
                  <a:schemeClr val="tx1"/>
                </a:solidFill>
              </a:defRPr>
            </a:lvl1pPr>
          </a:lstStyle>
          <a:p>
            <a:endParaRPr lang="de-DE" dirty="0"/>
          </a:p>
        </p:txBody>
      </p:sp>
      <p:sp>
        <p:nvSpPr>
          <p:cNvPr id="3" name="Textplatzhalter 2"/>
          <p:cNvSpPr>
            <a:spLocks noGrp="1"/>
          </p:cNvSpPr>
          <p:nvPr>
            <p:ph type="body" sz="quarter" idx="15" hasCustomPrompt="1"/>
          </p:nvPr>
        </p:nvSpPr>
        <p:spPr bwMode="gray">
          <a:xfrm>
            <a:off x="1278" y="0"/>
            <a:ext cx="6092825" cy="3400426"/>
          </a:xfrm>
          <a:blipFill>
            <a:blip r:embed="rId6"/>
            <a:stretch>
              <a:fillRect/>
            </a:stretch>
          </a:blipFill>
        </p:spPr>
        <p:txBody>
          <a:bodyPr/>
          <a:lstStyle>
            <a:lvl1pPr marL="0" indent="0">
              <a:buNone/>
              <a:defRPr baseline="0"/>
            </a:lvl1pPr>
          </a:lstStyle>
          <a:p>
            <a:pPr lvl="0"/>
            <a:r>
              <a:rPr lang="en-US" dirty="0"/>
              <a:t> </a:t>
            </a:r>
          </a:p>
        </p:txBody>
      </p:sp>
      <p:sp>
        <p:nvSpPr>
          <p:cNvPr id="9" name="Untertitel 2"/>
          <p:cNvSpPr>
            <a:spLocks noGrp="1"/>
          </p:cNvSpPr>
          <p:nvPr>
            <p:ph type="subTitle" idx="1" hasCustomPrompt="1"/>
          </p:nvPr>
        </p:nvSpPr>
        <p:spPr bwMode="gray">
          <a:xfrm>
            <a:off x="550436" y="1989744"/>
            <a:ext cx="5112000" cy="1080000"/>
          </a:xfrm>
        </p:spPr>
        <p:txBody>
          <a:bodyPr/>
          <a:lstStyle>
            <a:lvl1pPr marL="0" indent="0" algn="l">
              <a:spcAft>
                <a:spcPts val="0"/>
              </a:spcAft>
              <a:buNone/>
              <a:defRPr sz="2000" cap="none" baseline="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pPr lvl="0"/>
            <a:r>
              <a:rPr lang="en-US" dirty="0"/>
              <a:t>Here is a </a:t>
            </a:r>
            <a:r>
              <a:rPr lang="en-US" dirty="0" err="1"/>
              <a:t>Subheadline</a:t>
            </a:r>
            <a:r>
              <a:rPr lang="en-US" dirty="0"/>
              <a:t> 20pt</a:t>
            </a:r>
            <a:br>
              <a:rPr lang="en-US" dirty="0"/>
            </a:br>
            <a:r>
              <a:rPr lang="en-US" dirty="0"/>
              <a:t>Change picture: „Click icon to add picture“</a:t>
            </a:r>
          </a:p>
        </p:txBody>
      </p:sp>
      <p:sp>
        <p:nvSpPr>
          <p:cNvPr id="8" name="Titel 1"/>
          <p:cNvSpPr>
            <a:spLocks noGrp="1"/>
          </p:cNvSpPr>
          <p:nvPr>
            <p:ph type="ctrTitle" hasCustomPrompt="1"/>
          </p:nvPr>
        </p:nvSpPr>
        <p:spPr bwMode="gray">
          <a:xfrm>
            <a:off x="550436" y="477584"/>
            <a:ext cx="5112000" cy="1440000"/>
          </a:xfrm>
        </p:spPr>
        <p:txBody>
          <a:bodyPr/>
          <a:lstStyle>
            <a:lvl1pPr>
              <a:defRPr sz="3200" baseline="0">
                <a:solidFill>
                  <a:schemeClr val="bg1"/>
                </a:solidFill>
              </a:defRPr>
            </a:lvl1pPr>
          </a:lstStyle>
          <a:p>
            <a:r>
              <a:rPr lang="en-US" dirty="0"/>
              <a:t>Here is a very long</a:t>
            </a:r>
            <a:br>
              <a:rPr lang="en-US" dirty="0"/>
            </a:br>
            <a:r>
              <a:rPr lang="en-US" dirty="0"/>
              <a:t>Headline 32pt</a:t>
            </a:r>
          </a:p>
        </p:txBody>
      </p:sp>
      <p:pic>
        <p:nvPicPr>
          <p:cNvPr id="10" name="Grafik 9"/>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9839137" y="6179469"/>
            <a:ext cx="1799999" cy="449455"/>
          </a:xfrm>
          <a:prstGeom prst="rect">
            <a:avLst/>
          </a:prstGeom>
        </p:spPr>
      </p:pic>
    </p:spTree>
    <p:extLst>
      <p:ext uri="{BB962C8B-B14F-4D97-AF65-F5344CB8AC3E}">
        <p14:creationId xmlns:p14="http://schemas.microsoft.com/office/powerpoint/2010/main" val="911413182"/>
      </p:ext>
    </p:extLst>
  </p:cSld>
  <p:clrMapOvr>
    <a:masterClrMapping/>
  </p:clrMapOvr>
  <p:extLst mod="1">
    <p:ext uri="{DCECCB84-F9BA-43D5-87BE-67443E8EF086}">
      <p15:sldGuideLst xmlns:p15="http://schemas.microsoft.com/office/powerpoint/2012/main">
        <p15:guide id="1" orient="horz" pos="34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el 5"/>
          <p:cNvSpPr>
            <a:spLocks noGrp="1"/>
          </p:cNvSpPr>
          <p:nvPr>
            <p:ph type="title"/>
          </p:nvPr>
        </p:nvSpPr>
        <p:spPr bwMode="gray">
          <a:xfrm>
            <a:off x="552876" y="405374"/>
            <a:ext cx="11087100" cy="432000"/>
          </a:xfrm>
        </p:spPr>
        <p:txBody>
          <a:bodyPr/>
          <a:lstStyle/>
          <a:p>
            <a:r>
              <a:rPr lang="de-DE" dirty="0"/>
              <a:t>Titelmasterformat durch Klicken bearbeiten</a:t>
            </a:r>
            <a:endParaRPr lang="en-US" dirty="0"/>
          </a:p>
        </p:txBody>
      </p:sp>
      <p:sp>
        <p:nvSpPr>
          <p:cNvPr id="7" name="Datumsplatzhalter 6"/>
          <p:cNvSpPr>
            <a:spLocks noGrp="1"/>
          </p:cNvSpPr>
          <p:nvPr>
            <p:ph type="dt" sz="half" idx="10"/>
          </p:nvPr>
        </p:nvSpPr>
        <p:spPr bwMode="gray"/>
        <p:txBody>
          <a:bodyPr/>
          <a:lstStyle/>
          <a:p>
            <a:fld id="{194342CF-903C-49C3-9896-0541020D91E5}" type="datetime1">
              <a:rPr lang="en-US" smtClean="0"/>
              <a:t>8/31/2017</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‹Nº›</a:t>
            </a:fld>
            <a:endParaRPr lang="en-US" dirty="0"/>
          </a:p>
        </p:txBody>
      </p:sp>
      <p:sp>
        <p:nvSpPr>
          <p:cNvPr id="3" name="Inhaltsplatzhalter 2"/>
          <p:cNvSpPr>
            <a:spLocks noGrp="1"/>
          </p:cNvSpPr>
          <p:nvPr>
            <p:ph sz="quarter" idx="13"/>
          </p:nvPr>
        </p:nvSpPr>
        <p:spPr bwMode="gray">
          <a:xfrm>
            <a:off x="550800" y="1701799"/>
            <a:ext cx="11088000" cy="4248000"/>
          </a:xfrm>
        </p:spPr>
        <p:txBody>
          <a:bodyPr/>
          <a:lstStyle>
            <a:lvl5pPr>
              <a:defRPr/>
            </a:lvl5pPr>
            <a:lvl7pPr>
              <a:defRPr/>
            </a:lvl7pPr>
            <a:lvl8pPr marL="539750" indent="-180975">
              <a:buFont typeface="Symbol" panose="05050102010706020507" pitchFamily="18" charset="2"/>
              <a:buChar char="-"/>
              <a:defRPr/>
            </a:lvl8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a:p>
            <a:pPr lvl="5"/>
            <a:r>
              <a:rPr lang="en-US" dirty="0"/>
              <a:t>6</a:t>
            </a:r>
          </a:p>
          <a:p>
            <a:pPr lvl="4"/>
            <a:r>
              <a:rPr lang="en-US" dirty="0"/>
              <a:t>7</a:t>
            </a:r>
          </a:p>
          <a:p>
            <a:pPr lvl="4"/>
            <a:r>
              <a:rPr lang="en-US" dirty="0"/>
              <a:t>8</a:t>
            </a:r>
          </a:p>
          <a:p>
            <a:pPr lvl="4"/>
            <a:r>
              <a:rPr lang="en-US" dirty="0"/>
              <a:t>9</a:t>
            </a:r>
          </a:p>
        </p:txBody>
      </p:sp>
      <p:sp>
        <p:nvSpPr>
          <p:cNvPr id="10" name="Textplatzhalter 6"/>
          <p:cNvSpPr>
            <a:spLocks noGrp="1"/>
          </p:cNvSpPr>
          <p:nvPr>
            <p:ph type="body" sz="quarter" idx="14" hasCustomPrompt="1"/>
          </p:nvPr>
        </p:nvSpPr>
        <p:spPr bwMode="gray">
          <a:xfrm>
            <a:off x="550800" y="982286"/>
            <a:ext cx="11088000" cy="503238"/>
          </a:xfrm>
        </p:spPr>
        <p:txBody>
          <a:bodyPr/>
          <a:lstStyle>
            <a:lvl1pPr marL="0" indent="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Tree>
    <p:extLst>
      <p:ext uri="{BB962C8B-B14F-4D97-AF65-F5344CB8AC3E}">
        <p14:creationId xmlns:p14="http://schemas.microsoft.com/office/powerpoint/2010/main" val="205202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a:xfrm>
            <a:off x="552876" y="405374"/>
            <a:ext cx="11087100" cy="432000"/>
          </a:xfrm>
        </p:spPr>
        <p:txBody>
          <a:bodyPr/>
          <a:lstStyle>
            <a:lvl1pPr>
              <a:defRPr baseline="0"/>
            </a:lvl1pPr>
          </a:lstStyle>
          <a:p>
            <a:r>
              <a:rPr lang="en-US" dirty="0"/>
              <a:t>Title and picture</a:t>
            </a:r>
          </a:p>
        </p:txBody>
      </p:sp>
      <p:sp>
        <p:nvSpPr>
          <p:cNvPr id="7" name="Datumsplatzhalter 6"/>
          <p:cNvSpPr>
            <a:spLocks noGrp="1"/>
          </p:cNvSpPr>
          <p:nvPr>
            <p:ph type="dt" sz="half" idx="10"/>
          </p:nvPr>
        </p:nvSpPr>
        <p:spPr bwMode="gray"/>
        <p:txBody>
          <a:bodyPr/>
          <a:lstStyle/>
          <a:p>
            <a:fld id="{55A4CBB2-E298-4F8E-84B7-36B960566EFC}" type="datetime1">
              <a:rPr lang="en-US" smtClean="0"/>
              <a:t>8/31/2017</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‹Nº›</a:t>
            </a:fld>
            <a:endParaRPr lang="en-US" dirty="0"/>
          </a:p>
        </p:txBody>
      </p:sp>
      <p:sp>
        <p:nvSpPr>
          <p:cNvPr id="3" name="Bildplatzhalter 2"/>
          <p:cNvSpPr>
            <a:spLocks noGrp="1"/>
          </p:cNvSpPr>
          <p:nvPr>
            <p:ph type="pic" sz="quarter" idx="13"/>
          </p:nvPr>
        </p:nvSpPr>
        <p:spPr bwMode="gray">
          <a:xfrm>
            <a:off x="550436" y="1270144"/>
            <a:ext cx="11089540" cy="4680000"/>
          </a:xfrm>
          <a:pattFill prst="ltUpDiag">
            <a:fgClr>
              <a:schemeClr val="tx2"/>
            </a:fgClr>
            <a:bgClr>
              <a:schemeClr val="bg1"/>
            </a:bgClr>
          </a:pattFill>
        </p:spPr>
        <p:txBody>
          <a:bodyPr tIns="0" bIns="504000" anchor="ctr" anchorCtr="1"/>
          <a:lstStyle>
            <a:lvl1pPr marL="0" indent="0" algn="ctr">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r>
              <a:rPr lang="en-US" dirty="0" err="1"/>
              <a:t>Bild</a:t>
            </a:r>
            <a:r>
              <a:rPr lang="en-US" dirty="0"/>
              <a:t> </a:t>
            </a:r>
            <a:r>
              <a:rPr lang="en-US" dirty="0" err="1"/>
              <a:t>durch</a:t>
            </a:r>
            <a:r>
              <a:rPr lang="en-US" dirty="0"/>
              <a:t> </a:t>
            </a:r>
            <a:r>
              <a:rPr lang="en-US" dirty="0" err="1"/>
              <a:t>Klicken</a:t>
            </a:r>
            <a:r>
              <a:rPr lang="en-US" dirty="0"/>
              <a:t> auf Symbol </a:t>
            </a:r>
            <a:r>
              <a:rPr lang="en-US" dirty="0" err="1"/>
              <a:t>hinzufügen</a:t>
            </a:r>
            <a:endParaRPr lang="en-US" dirty="0"/>
          </a:p>
        </p:txBody>
      </p:sp>
    </p:spTree>
    <p:extLst>
      <p:ext uri="{BB962C8B-B14F-4D97-AF65-F5344CB8AC3E}">
        <p14:creationId xmlns:p14="http://schemas.microsoft.com/office/powerpoint/2010/main" val="3135185772"/>
      </p:ext>
    </p:extLst>
  </p:cSld>
  <p:clrMapOvr>
    <a:masterClrMapping/>
  </p:clrMapOvr>
  <p:extLst mod="1">
    <p:ext uri="{DCECCB84-F9BA-43D5-87BE-67443E8EF086}">
      <p15:sldGuideLst xmlns:p15="http://schemas.microsoft.com/office/powerpoint/2012/main">
        <p15:guide id="1" orient="horz" pos="8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a:xfrm>
            <a:off x="552876" y="405374"/>
            <a:ext cx="11087100" cy="432000"/>
          </a:xfrm>
        </p:spPr>
        <p:txBody>
          <a:bodyPr/>
          <a:lstStyle>
            <a:lvl1pPr>
              <a:defRPr/>
            </a:lvl1pPr>
          </a:lstStyle>
          <a:p>
            <a:r>
              <a:rPr lang="en-US" dirty="0"/>
              <a:t>Two content</a:t>
            </a:r>
          </a:p>
        </p:txBody>
      </p:sp>
      <p:sp>
        <p:nvSpPr>
          <p:cNvPr id="7" name="Datumsplatzhalter 6"/>
          <p:cNvSpPr>
            <a:spLocks noGrp="1"/>
          </p:cNvSpPr>
          <p:nvPr>
            <p:ph type="dt" sz="half" idx="10"/>
          </p:nvPr>
        </p:nvSpPr>
        <p:spPr bwMode="gray"/>
        <p:txBody>
          <a:bodyPr/>
          <a:lstStyle/>
          <a:p>
            <a:fld id="{B6BF10C3-7725-466A-9C20-413E9BFE37E0}" type="datetime1">
              <a:rPr lang="en-US" smtClean="0"/>
              <a:t>8/31/2017</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‹Nº›</a:t>
            </a:fld>
            <a:endParaRPr lang="en-US" dirty="0"/>
          </a:p>
        </p:txBody>
      </p:sp>
      <p:sp>
        <p:nvSpPr>
          <p:cNvPr id="3" name="Inhaltsplatzhalter 2"/>
          <p:cNvSpPr>
            <a:spLocks noGrp="1"/>
          </p:cNvSpPr>
          <p:nvPr>
            <p:ph sz="quarter" idx="14"/>
          </p:nvPr>
        </p:nvSpPr>
        <p:spPr bwMode="gray">
          <a:xfrm>
            <a:off x="6239976" y="1701799"/>
            <a:ext cx="5400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a:p>
            <a:pPr lvl="5"/>
            <a:r>
              <a:rPr lang="en-US" dirty="0"/>
              <a:t>6</a:t>
            </a:r>
          </a:p>
          <a:p>
            <a:pPr lvl="4"/>
            <a:r>
              <a:rPr lang="en-US" dirty="0"/>
              <a:t>7</a:t>
            </a:r>
          </a:p>
          <a:p>
            <a:pPr lvl="4"/>
            <a:r>
              <a:rPr lang="en-US" dirty="0"/>
              <a:t>8</a:t>
            </a:r>
          </a:p>
          <a:p>
            <a:pPr lvl="4"/>
            <a:r>
              <a:rPr lang="en-US" dirty="0"/>
              <a:t>9</a:t>
            </a:r>
          </a:p>
        </p:txBody>
      </p:sp>
      <p:sp>
        <p:nvSpPr>
          <p:cNvPr id="10" name="Inhaltsplatzhalter 2"/>
          <p:cNvSpPr>
            <a:spLocks noGrp="1"/>
          </p:cNvSpPr>
          <p:nvPr>
            <p:ph sz="quarter" idx="15"/>
          </p:nvPr>
        </p:nvSpPr>
        <p:spPr bwMode="gray">
          <a:xfrm>
            <a:off x="550436" y="1701554"/>
            <a:ext cx="5400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a:p>
            <a:pPr lvl="5"/>
            <a:r>
              <a:rPr lang="en-US" dirty="0"/>
              <a:t>6</a:t>
            </a:r>
          </a:p>
          <a:p>
            <a:pPr lvl="4"/>
            <a:r>
              <a:rPr lang="en-US" dirty="0"/>
              <a:t>7</a:t>
            </a:r>
          </a:p>
          <a:p>
            <a:pPr lvl="4"/>
            <a:r>
              <a:rPr lang="en-US" dirty="0"/>
              <a:t>8</a:t>
            </a:r>
          </a:p>
          <a:p>
            <a:pPr lvl="4"/>
            <a:r>
              <a:rPr lang="en-US" dirty="0"/>
              <a:t>9</a:t>
            </a:r>
          </a:p>
        </p:txBody>
      </p:sp>
      <p:sp>
        <p:nvSpPr>
          <p:cNvPr id="11" name="Textplatzhalter 6"/>
          <p:cNvSpPr>
            <a:spLocks noGrp="1"/>
          </p:cNvSpPr>
          <p:nvPr>
            <p:ph type="body" sz="quarter" idx="13" hasCustomPrompt="1"/>
          </p:nvPr>
        </p:nvSpPr>
        <p:spPr bwMode="gray">
          <a:xfrm>
            <a:off x="550863" y="982286"/>
            <a:ext cx="11088687" cy="503238"/>
          </a:xfrm>
        </p:spPr>
        <p:txBody>
          <a:bodyPr/>
          <a:lstStyle>
            <a:lvl1pPr marL="0" indent="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a:p>
            <a:pPr lvl="0"/>
            <a:endParaRPr lang="en-US" dirty="0"/>
          </a:p>
        </p:txBody>
      </p:sp>
    </p:spTree>
    <p:extLst>
      <p:ext uri="{BB962C8B-B14F-4D97-AF65-F5344CB8AC3E}">
        <p14:creationId xmlns:p14="http://schemas.microsoft.com/office/powerpoint/2010/main" val="4271503138"/>
      </p:ext>
    </p:extLst>
  </p:cSld>
  <p:clrMapOvr>
    <a:masterClrMapping/>
  </p:clrMapOvr>
  <p:extLst>
    <p:ext uri="{DCECCB84-F9BA-43D5-87BE-67443E8EF086}">
      <p15:sldGuideLst xmlns:p15="http://schemas.microsoft.com/office/powerpoint/2012/main">
        <p15:guide id="1" pos="3930">
          <p15:clr>
            <a:srgbClr val="FBAE40"/>
          </p15:clr>
        </p15:guide>
        <p15:guide id="2" pos="374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a:xfrm>
            <a:off x="552876" y="405374"/>
            <a:ext cx="11087100" cy="432000"/>
          </a:xfrm>
        </p:spPr>
        <p:txBody>
          <a:bodyPr/>
          <a:lstStyle>
            <a:lvl1pPr>
              <a:defRPr/>
            </a:lvl1pPr>
          </a:lstStyle>
          <a:p>
            <a:r>
              <a:rPr lang="en-US" dirty="0"/>
              <a:t>Three content</a:t>
            </a:r>
          </a:p>
        </p:txBody>
      </p:sp>
      <p:sp>
        <p:nvSpPr>
          <p:cNvPr id="7" name="Datumsplatzhalter 6"/>
          <p:cNvSpPr>
            <a:spLocks noGrp="1"/>
          </p:cNvSpPr>
          <p:nvPr>
            <p:ph type="dt" sz="half" idx="10"/>
          </p:nvPr>
        </p:nvSpPr>
        <p:spPr bwMode="gray"/>
        <p:txBody>
          <a:bodyPr/>
          <a:lstStyle/>
          <a:p>
            <a:fld id="{483CD173-AFC0-49C7-84BF-7AAAA3F33963}" type="datetime1">
              <a:rPr lang="en-US" smtClean="0"/>
              <a:t>8/31/2017</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‹Nº›</a:t>
            </a:fld>
            <a:endParaRPr lang="en-US" dirty="0"/>
          </a:p>
        </p:txBody>
      </p:sp>
      <p:sp>
        <p:nvSpPr>
          <p:cNvPr id="3" name="Inhaltsplatzhalter 2"/>
          <p:cNvSpPr>
            <a:spLocks noGrp="1"/>
          </p:cNvSpPr>
          <p:nvPr>
            <p:ph sz="quarter" idx="14"/>
          </p:nvPr>
        </p:nvSpPr>
        <p:spPr bwMode="gray">
          <a:xfrm>
            <a:off x="550436" y="1701554"/>
            <a:ext cx="3456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a:p>
            <a:pPr lvl="5"/>
            <a:r>
              <a:rPr lang="en-US" dirty="0"/>
              <a:t>6</a:t>
            </a:r>
          </a:p>
          <a:p>
            <a:pPr lvl="4"/>
            <a:r>
              <a:rPr lang="en-US" dirty="0"/>
              <a:t>7</a:t>
            </a:r>
          </a:p>
          <a:p>
            <a:pPr lvl="4"/>
            <a:r>
              <a:rPr lang="en-US" dirty="0"/>
              <a:t>8</a:t>
            </a:r>
          </a:p>
          <a:p>
            <a:pPr lvl="4"/>
            <a:r>
              <a:rPr lang="en-US" dirty="0"/>
              <a:t>9</a:t>
            </a:r>
          </a:p>
        </p:txBody>
      </p:sp>
      <p:sp>
        <p:nvSpPr>
          <p:cNvPr id="15" name="Inhaltsplatzhalter 2"/>
          <p:cNvSpPr>
            <a:spLocks noGrp="1"/>
          </p:cNvSpPr>
          <p:nvPr>
            <p:ph sz="quarter" idx="17"/>
          </p:nvPr>
        </p:nvSpPr>
        <p:spPr bwMode="gray">
          <a:xfrm>
            <a:off x="4366966" y="1701554"/>
            <a:ext cx="3456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a:p>
            <a:pPr lvl="5"/>
            <a:r>
              <a:rPr lang="en-US" dirty="0"/>
              <a:t>6</a:t>
            </a:r>
          </a:p>
          <a:p>
            <a:pPr lvl="4"/>
            <a:r>
              <a:rPr lang="en-US" dirty="0"/>
              <a:t>7</a:t>
            </a:r>
          </a:p>
          <a:p>
            <a:pPr lvl="4"/>
            <a:r>
              <a:rPr lang="en-US" dirty="0"/>
              <a:t>8</a:t>
            </a:r>
          </a:p>
          <a:p>
            <a:pPr lvl="4"/>
            <a:r>
              <a:rPr lang="en-US" dirty="0"/>
              <a:t>9</a:t>
            </a:r>
          </a:p>
        </p:txBody>
      </p:sp>
      <p:sp>
        <p:nvSpPr>
          <p:cNvPr id="16" name="Inhaltsplatzhalter 2"/>
          <p:cNvSpPr>
            <a:spLocks noGrp="1"/>
          </p:cNvSpPr>
          <p:nvPr>
            <p:ph sz="quarter" idx="18"/>
          </p:nvPr>
        </p:nvSpPr>
        <p:spPr bwMode="gray">
          <a:xfrm>
            <a:off x="8183976" y="1701554"/>
            <a:ext cx="3456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a:p>
            <a:pPr lvl="5"/>
            <a:r>
              <a:rPr lang="en-US" dirty="0"/>
              <a:t>6</a:t>
            </a:r>
          </a:p>
          <a:p>
            <a:pPr lvl="4"/>
            <a:r>
              <a:rPr lang="en-US" dirty="0"/>
              <a:t>7</a:t>
            </a:r>
          </a:p>
          <a:p>
            <a:pPr lvl="4"/>
            <a:r>
              <a:rPr lang="en-US" dirty="0"/>
              <a:t>8</a:t>
            </a:r>
          </a:p>
          <a:p>
            <a:pPr lvl="4"/>
            <a:r>
              <a:rPr lang="en-US" dirty="0"/>
              <a:t>9</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Tree>
    <p:extLst>
      <p:ext uri="{BB962C8B-B14F-4D97-AF65-F5344CB8AC3E}">
        <p14:creationId xmlns:p14="http://schemas.microsoft.com/office/powerpoint/2010/main" val="3472926817"/>
      </p:ext>
    </p:extLst>
  </p:cSld>
  <p:clrMapOvr>
    <a:masterClrMapping/>
  </p:clrMapOvr>
  <p:extLst>
    <p:ext uri="{DCECCB84-F9BA-43D5-87BE-67443E8EF086}">
      <p15:sldGuideLst xmlns:p15="http://schemas.microsoft.com/office/powerpoint/2012/main">
        <p15:guide id="1" pos="4929">
          <p15:clr>
            <a:srgbClr val="FBAE40"/>
          </p15:clr>
        </p15:guide>
        <p15:guide id="2" pos="2750">
          <p15:clr>
            <a:srgbClr val="FBAE40"/>
          </p15:clr>
        </p15:guide>
        <p15:guide id="3" pos="2525">
          <p15:clr>
            <a:srgbClr val="FBAE40"/>
          </p15:clr>
        </p15:guide>
        <p15:guide id="4" pos="515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a:xfrm>
            <a:off x="552876" y="405374"/>
            <a:ext cx="11087100" cy="432000"/>
          </a:xfrm>
        </p:spPr>
        <p:txBody>
          <a:bodyPr/>
          <a:lstStyle>
            <a:lvl1pPr>
              <a:defRPr/>
            </a:lvl1pPr>
          </a:lstStyle>
          <a:p>
            <a:r>
              <a:rPr lang="en-US" dirty="0"/>
              <a:t>Four content</a:t>
            </a:r>
          </a:p>
        </p:txBody>
      </p:sp>
      <p:sp>
        <p:nvSpPr>
          <p:cNvPr id="7" name="Datumsplatzhalter 6"/>
          <p:cNvSpPr>
            <a:spLocks noGrp="1"/>
          </p:cNvSpPr>
          <p:nvPr>
            <p:ph type="dt" sz="half" idx="10"/>
          </p:nvPr>
        </p:nvSpPr>
        <p:spPr bwMode="gray"/>
        <p:txBody>
          <a:bodyPr/>
          <a:lstStyle/>
          <a:p>
            <a:fld id="{2C9FE11B-67F1-4D47-898D-DA756FDEA1FF}" type="datetime1">
              <a:rPr lang="en-US" smtClean="0"/>
              <a:t>8/31/2017</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‹Nº›</a:t>
            </a:fld>
            <a:endParaRPr lang="en-US" dirty="0"/>
          </a:p>
        </p:txBody>
      </p:sp>
      <p:sp>
        <p:nvSpPr>
          <p:cNvPr id="3" name="Inhaltsplatzhalter 2"/>
          <p:cNvSpPr>
            <a:spLocks noGrp="1"/>
          </p:cNvSpPr>
          <p:nvPr>
            <p:ph sz="quarter" idx="14"/>
          </p:nvPr>
        </p:nvSpPr>
        <p:spPr bwMode="gray">
          <a:xfrm>
            <a:off x="550436" y="1701554"/>
            <a:ext cx="2448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a:p>
            <a:pPr lvl="5"/>
            <a:r>
              <a:rPr lang="en-US" dirty="0"/>
              <a:t>6</a:t>
            </a:r>
          </a:p>
          <a:p>
            <a:pPr lvl="4"/>
            <a:r>
              <a:rPr lang="en-US" dirty="0"/>
              <a:t>7</a:t>
            </a:r>
          </a:p>
          <a:p>
            <a:pPr lvl="4"/>
            <a:r>
              <a:rPr lang="en-US" dirty="0"/>
              <a:t>8</a:t>
            </a:r>
          </a:p>
          <a:p>
            <a:pPr lvl="4"/>
            <a:r>
              <a:rPr lang="en-US" dirty="0"/>
              <a:t>9</a:t>
            </a:r>
          </a:p>
        </p:txBody>
      </p:sp>
      <p:sp>
        <p:nvSpPr>
          <p:cNvPr id="18" name="Inhaltsplatzhalter 2"/>
          <p:cNvSpPr>
            <a:spLocks noGrp="1"/>
          </p:cNvSpPr>
          <p:nvPr>
            <p:ph sz="quarter" idx="18"/>
          </p:nvPr>
        </p:nvSpPr>
        <p:spPr bwMode="gray">
          <a:xfrm>
            <a:off x="3430836" y="1701554"/>
            <a:ext cx="2448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a:p>
            <a:pPr lvl="5"/>
            <a:r>
              <a:rPr lang="en-US" dirty="0"/>
              <a:t>6</a:t>
            </a:r>
          </a:p>
          <a:p>
            <a:pPr lvl="4"/>
            <a:r>
              <a:rPr lang="en-US" dirty="0"/>
              <a:t>7</a:t>
            </a:r>
          </a:p>
          <a:p>
            <a:pPr lvl="4"/>
            <a:r>
              <a:rPr lang="en-US" dirty="0"/>
              <a:t>8</a:t>
            </a:r>
          </a:p>
          <a:p>
            <a:pPr lvl="4"/>
            <a:r>
              <a:rPr lang="en-US" dirty="0"/>
              <a:t>9</a:t>
            </a:r>
          </a:p>
        </p:txBody>
      </p:sp>
      <p:sp>
        <p:nvSpPr>
          <p:cNvPr id="19" name="Inhaltsplatzhalter 2"/>
          <p:cNvSpPr>
            <a:spLocks noGrp="1"/>
          </p:cNvSpPr>
          <p:nvPr>
            <p:ph sz="quarter" idx="19"/>
          </p:nvPr>
        </p:nvSpPr>
        <p:spPr bwMode="gray">
          <a:xfrm>
            <a:off x="6311470" y="1701554"/>
            <a:ext cx="2448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a:p>
            <a:pPr lvl="5"/>
            <a:r>
              <a:rPr lang="en-US" dirty="0"/>
              <a:t>6</a:t>
            </a:r>
          </a:p>
          <a:p>
            <a:pPr lvl="4"/>
            <a:r>
              <a:rPr lang="en-US" dirty="0"/>
              <a:t>7</a:t>
            </a:r>
          </a:p>
          <a:p>
            <a:pPr lvl="4"/>
            <a:r>
              <a:rPr lang="en-US" dirty="0"/>
              <a:t>8</a:t>
            </a:r>
          </a:p>
          <a:p>
            <a:pPr lvl="4"/>
            <a:r>
              <a:rPr lang="en-US" dirty="0"/>
              <a:t>9</a:t>
            </a:r>
          </a:p>
        </p:txBody>
      </p:sp>
      <p:sp>
        <p:nvSpPr>
          <p:cNvPr id="20" name="Inhaltsplatzhalter 2"/>
          <p:cNvSpPr>
            <a:spLocks noGrp="1"/>
          </p:cNvSpPr>
          <p:nvPr>
            <p:ph sz="quarter" idx="20"/>
          </p:nvPr>
        </p:nvSpPr>
        <p:spPr bwMode="gray">
          <a:xfrm>
            <a:off x="9191986" y="1701554"/>
            <a:ext cx="2448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a:p>
            <a:pPr lvl="5"/>
            <a:r>
              <a:rPr lang="en-US" dirty="0"/>
              <a:t>6</a:t>
            </a:r>
          </a:p>
          <a:p>
            <a:pPr lvl="4"/>
            <a:r>
              <a:rPr lang="en-US" dirty="0"/>
              <a:t>7</a:t>
            </a:r>
          </a:p>
          <a:p>
            <a:pPr lvl="4"/>
            <a:r>
              <a:rPr lang="en-US" dirty="0"/>
              <a:t>8</a:t>
            </a:r>
          </a:p>
          <a:p>
            <a:pPr lvl="4"/>
            <a:r>
              <a:rPr lang="en-US" dirty="0"/>
              <a:t>9</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Tree>
    <p:extLst>
      <p:ext uri="{BB962C8B-B14F-4D97-AF65-F5344CB8AC3E}">
        <p14:creationId xmlns:p14="http://schemas.microsoft.com/office/powerpoint/2010/main" val="4017089548"/>
      </p:ext>
    </p:extLst>
  </p:cSld>
  <p:clrMapOvr>
    <a:masterClrMapping/>
  </p:clrMapOvr>
  <p:extLst>
    <p:ext uri="{DCECCB84-F9BA-43D5-87BE-67443E8EF086}">
      <p15:sldGuideLst xmlns:p15="http://schemas.microsoft.com/office/powerpoint/2012/main">
        <p15:guide id="1" pos="2160">
          <p15:clr>
            <a:srgbClr val="FBAE40"/>
          </p15:clr>
        </p15:guide>
        <p15:guide id="2" pos="1890">
          <p15:clr>
            <a:srgbClr val="FBAE40"/>
          </p15:clr>
        </p15:guide>
        <p15:guide id="3" pos="3975">
          <p15:clr>
            <a:srgbClr val="FBAE40"/>
          </p15:clr>
        </p15:guide>
        <p15:guide id="4" pos="3704">
          <p15:clr>
            <a:srgbClr val="FBAE40"/>
          </p15:clr>
        </p15:guide>
        <p15:guide id="5" pos="5790">
          <p15:clr>
            <a:srgbClr val="FBAE40"/>
          </p15:clr>
        </p15:guide>
        <p15:guide id="6" pos="551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a:xfrm>
            <a:off x="552876" y="405374"/>
            <a:ext cx="11087100" cy="432000"/>
          </a:xfrm>
        </p:spPr>
        <p:txBody>
          <a:bodyPr/>
          <a:lstStyle>
            <a:lvl1pPr>
              <a:defRPr/>
            </a:lvl1pPr>
          </a:lstStyle>
          <a:p>
            <a:r>
              <a:rPr lang="en-US" dirty="0"/>
              <a:t>Eight content</a:t>
            </a:r>
          </a:p>
        </p:txBody>
      </p:sp>
      <p:sp>
        <p:nvSpPr>
          <p:cNvPr id="7" name="Datumsplatzhalter 6"/>
          <p:cNvSpPr>
            <a:spLocks noGrp="1"/>
          </p:cNvSpPr>
          <p:nvPr>
            <p:ph type="dt" sz="half" idx="10"/>
          </p:nvPr>
        </p:nvSpPr>
        <p:spPr bwMode="gray"/>
        <p:txBody>
          <a:bodyPr/>
          <a:lstStyle/>
          <a:p>
            <a:fld id="{9EDC517B-79F5-42E5-BF7B-83AA334B2091}" type="datetime1">
              <a:rPr lang="en-US" smtClean="0"/>
              <a:t>8/31/2017</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‹Nº›</a:t>
            </a:fld>
            <a:endParaRPr lang="en-US" dirty="0"/>
          </a:p>
        </p:txBody>
      </p:sp>
      <p:sp>
        <p:nvSpPr>
          <p:cNvPr id="3" name="Inhaltsplatzhalter 2"/>
          <p:cNvSpPr>
            <a:spLocks noGrp="1"/>
          </p:cNvSpPr>
          <p:nvPr>
            <p:ph sz="quarter" idx="14"/>
          </p:nvPr>
        </p:nvSpPr>
        <p:spPr bwMode="gray">
          <a:xfrm>
            <a:off x="550436" y="1701554"/>
            <a:ext cx="2448000" cy="2016000"/>
          </a:xfrm>
        </p:spPr>
        <p:txBody>
          <a:bodyPr/>
          <a:lstStyle>
            <a:lvl1pPr>
              <a:defRPr sz="1400"/>
            </a:lvl1pPr>
            <a:lvl2pPr>
              <a:defRPr sz="1400"/>
            </a:lvl2pPr>
            <a:lvl3pPr>
              <a:defRPr sz="1400"/>
            </a:lvl3pPr>
            <a:lvl4pPr>
              <a:defRPr sz="1400"/>
            </a:lvl4pPr>
            <a:lvl5pPr>
              <a:defRPr sz="1400" baseline="0"/>
            </a:lvl5pPr>
            <a:lvl6pPr marL="539750" indent="-180975">
              <a:buFont typeface="Symbol" panose="05050102010706020507" pitchFamily="18" charset="2"/>
              <a:buChar char="-"/>
              <a:defRPr sz="1400"/>
            </a:lvl6pPr>
            <a:lvl7pPr>
              <a:defRPr sz="1400"/>
            </a:lvl7pPr>
            <a:lvl8pPr>
              <a:defRPr sz="1400"/>
            </a:lvl8pPr>
            <a:lvl9pPr>
              <a:defRPr sz="14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0" name="Inhaltsplatzhalter 2"/>
          <p:cNvSpPr>
            <a:spLocks noGrp="1"/>
          </p:cNvSpPr>
          <p:nvPr>
            <p:ph sz="quarter" idx="21"/>
          </p:nvPr>
        </p:nvSpPr>
        <p:spPr bwMode="gray">
          <a:xfrm>
            <a:off x="550436" y="393412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1" name="Inhaltsplatzhalter 2"/>
          <p:cNvSpPr>
            <a:spLocks noGrp="1"/>
          </p:cNvSpPr>
          <p:nvPr>
            <p:ph sz="quarter" idx="22"/>
          </p:nvPr>
        </p:nvSpPr>
        <p:spPr bwMode="gray">
          <a:xfrm>
            <a:off x="3430836" y="170155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2" name="Inhaltsplatzhalter 2"/>
          <p:cNvSpPr>
            <a:spLocks noGrp="1"/>
          </p:cNvSpPr>
          <p:nvPr>
            <p:ph sz="quarter" idx="23"/>
          </p:nvPr>
        </p:nvSpPr>
        <p:spPr bwMode="gray">
          <a:xfrm>
            <a:off x="3430836" y="393412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3" name="Inhaltsplatzhalter 2"/>
          <p:cNvSpPr>
            <a:spLocks noGrp="1"/>
          </p:cNvSpPr>
          <p:nvPr>
            <p:ph sz="quarter" idx="24"/>
          </p:nvPr>
        </p:nvSpPr>
        <p:spPr bwMode="gray">
          <a:xfrm>
            <a:off x="9191636" y="170155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4" name="Inhaltsplatzhalter 2"/>
          <p:cNvSpPr>
            <a:spLocks noGrp="1"/>
          </p:cNvSpPr>
          <p:nvPr>
            <p:ph sz="quarter" idx="25"/>
          </p:nvPr>
        </p:nvSpPr>
        <p:spPr bwMode="gray">
          <a:xfrm>
            <a:off x="9191636" y="393412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5" name="Inhaltsplatzhalter 2"/>
          <p:cNvSpPr>
            <a:spLocks noGrp="1"/>
          </p:cNvSpPr>
          <p:nvPr>
            <p:ph sz="quarter" idx="26"/>
          </p:nvPr>
        </p:nvSpPr>
        <p:spPr bwMode="gray">
          <a:xfrm>
            <a:off x="6311236" y="170155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6" name="Inhaltsplatzhalter 2"/>
          <p:cNvSpPr>
            <a:spLocks noGrp="1"/>
          </p:cNvSpPr>
          <p:nvPr>
            <p:ph sz="quarter" idx="27"/>
          </p:nvPr>
        </p:nvSpPr>
        <p:spPr bwMode="gray">
          <a:xfrm>
            <a:off x="6311236" y="393412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17" name="Textplatzhalter 6"/>
          <p:cNvSpPr>
            <a:spLocks noGrp="1"/>
          </p:cNvSpPr>
          <p:nvPr>
            <p:ph type="body" sz="quarter" idx="13" hasCustomPrompt="1"/>
          </p:nvPr>
        </p:nvSpPr>
        <p:spPr bwMode="gray">
          <a:xfrm>
            <a:off x="550863" y="982286"/>
            <a:ext cx="11088687" cy="503238"/>
          </a:xfrm>
        </p:spPr>
        <p:txBody>
          <a:bodyPr/>
          <a:lstStyle>
            <a:lvl1pPr marL="0" indent="0">
              <a:buNone/>
              <a:defRPr sz="1800" cap="none" baseline="0">
                <a:solidFill>
                  <a:schemeClr val="tx2"/>
                </a:solidFill>
              </a:defRPr>
            </a:lvl1pPr>
            <a:lvl2pPr marL="0" indent="0">
              <a:buNone/>
              <a:defRPr sz="1600">
                <a:solidFill>
                  <a:schemeClr val="tx2"/>
                </a:solidFill>
              </a:defRPr>
            </a:lvl2pPr>
            <a:lvl3pPr marL="0" indent="0">
              <a:buNone/>
              <a:defRPr sz="1600">
                <a:solidFill>
                  <a:schemeClr val="tx2"/>
                </a:solidFill>
              </a:defRPr>
            </a:lvl3pPr>
            <a:lvl4pPr marL="0" indent="0">
              <a:buNone/>
              <a:defRPr sz="1600">
                <a:solidFill>
                  <a:schemeClr val="tx2"/>
                </a:solidFill>
              </a:defRPr>
            </a:lvl4pPr>
            <a:lvl5pPr marL="0" indent="0">
              <a:buNone/>
              <a:defRPr sz="1600">
                <a:solidFill>
                  <a:schemeClr val="tx2"/>
                </a:solidFill>
              </a:defRPr>
            </a:lvl5pPr>
            <a:lvl6pPr marL="0" indent="0">
              <a:buNone/>
              <a:defRPr sz="1600">
                <a:solidFill>
                  <a:schemeClr val="tx2"/>
                </a:solidFill>
              </a:defRPr>
            </a:lvl6pPr>
            <a:lvl7pPr marL="0" indent="0">
              <a:buNone/>
              <a:defRPr sz="1600">
                <a:solidFill>
                  <a:schemeClr val="tx2"/>
                </a:solidFill>
              </a:defRPr>
            </a:lvl7pPr>
            <a:lvl8pPr marL="0" indent="0">
              <a:buNone/>
              <a:defRPr sz="1600">
                <a:solidFill>
                  <a:schemeClr val="tx2"/>
                </a:solidFill>
              </a:defRPr>
            </a:lvl8pPr>
            <a:lvl9pPr marL="0" indent="0">
              <a:buNone/>
              <a:defRPr sz="1600">
                <a:solidFill>
                  <a:schemeClr val="tx2"/>
                </a:solidFill>
              </a:defRPr>
            </a:lvl9pPr>
          </a:lstStyle>
          <a:p>
            <a:pPr lvl="0"/>
            <a:r>
              <a:rPr lang="en-US" dirty="0" err="1"/>
              <a:t>Subheadline</a:t>
            </a:r>
            <a:endParaRPr lang="en-US" dirty="0"/>
          </a:p>
        </p:txBody>
      </p:sp>
    </p:spTree>
    <p:extLst>
      <p:ext uri="{BB962C8B-B14F-4D97-AF65-F5344CB8AC3E}">
        <p14:creationId xmlns:p14="http://schemas.microsoft.com/office/powerpoint/2010/main" val="2628577646"/>
      </p:ext>
    </p:extLst>
  </p:cSld>
  <p:clrMapOvr>
    <a:masterClrMapping/>
  </p:clrMapOvr>
  <p:extLst>
    <p:ext uri="{DCECCB84-F9BA-43D5-87BE-67443E8EF086}">
      <p15:sldGuideLst xmlns:p15="http://schemas.microsoft.com/office/powerpoint/2012/main">
        <p15:guide id="1" orient="horz" pos="2343">
          <p15:clr>
            <a:srgbClr val="FBAE40"/>
          </p15:clr>
        </p15:guide>
        <p15:guide id="2" orient="horz" pos="2478">
          <p15:clr>
            <a:srgbClr val="FBAE40"/>
          </p15:clr>
        </p15:guide>
        <p15:guide id="3" pos="3975">
          <p15:clr>
            <a:srgbClr val="FBAE40"/>
          </p15:clr>
        </p15:guide>
        <p15:guide id="4" pos="3704">
          <p15:clr>
            <a:srgbClr val="FBAE40"/>
          </p15:clr>
        </p15:guide>
        <p15:guide id="5" pos="2160">
          <p15:clr>
            <a:srgbClr val="FBAE40"/>
          </p15:clr>
        </p15:guide>
        <p15:guide id="6" pos="1890">
          <p15:clr>
            <a:srgbClr val="FBAE40"/>
          </p15:clr>
        </p15:guide>
        <p15:guide id="7" pos="5518">
          <p15:clr>
            <a:srgbClr val="FBAE40"/>
          </p15:clr>
        </p15:guide>
        <p15:guide id="8" pos="579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4C3F3E6A-A552-472E-A289-B10808FBD072}" type="datetime1">
              <a:rPr lang="en-US" smtClean="0"/>
              <a:t>8/31/2017</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‹Nº›</a:t>
            </a:fld>
            <a:endParaRPr lang="en-US" dirty="0"/>
          </a:p>
        </p:txBody>
      </p:sp>
      <p:sp>
        <p:nvSpPr>
          <p:cNvPr id="3" name="Inhaltsplatzhalter 2"/>
          <p:cNvSpPr>
            <a:spLocks noGrp="1"/>
          </p:cNvSpPr>
          <p:nvPr>
            <p:ph sz="quarter" idx="14"/>
          </p:nvPr>
        </p:nvSpPr>
        <p:spPr bwMode="gray">
          <a:xfrm>
            <a:off x="550666" y="1702144"/>
            <a:ext cx="1728000" cy="4248000"/>
          </a:xfrm>
        </p:spPr>
        <p:txBody>
          <a:bodyPr/>
          <a:lstStyle>
            <a:lvl1pPr>
              <a:defRPr sz="1200"/>
            </a:lvl1pPr>
            <a:lvl2pPr>
              <a:defRPr sz="1200"/>
            </a:lvl2pPr>
            <a:lvl3pPr>
              <a:defRPr sz="1200"/>
            </a:lvl3pPr>
            <a:lvl4pPr marL="360000" indent="-180000">
              <a:buFont typeface="Symbol" panose="05050102010706020507" pitchFamily="18" charset="2"/>
              <a:buChar char="-"/>
              <a:defRPr sz="1200"/>
            </a:lvl4pPr>
            <a:lvl5pPr>
              <a:defRPr sz="1200"/>
            </a:lvl5pPr>
            <a:lvl6pPr>
              <a:defRPr sz="1200"/>
            </a:lvl6pPr>
            <a:lvl7pPr>
              <a:defRPr sz="1200"/>
            </a:lvl7pPr>
            <a:lvl8pPr>
              <a:defRPr sz="1200"/>
            </a:lvl8pPr>
            <a:lvl9pPr>
              <a:defRPr sz="12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a:p>
            <a:pPr lvl="5"/>
            <a:r>
              <a:rPr lang="en-US" dirty="0"/>
              <a:t>6</a:t>
            </a:r>
          </a:p>
          <a:p>
            <a:pPr lvl="4"/>
            <a:r>
              <a:rPr lang="en-US" dirty="0"/>
              <a:t>7</a:t>
            </a:r>
          </a:p>
          <a:p>
            <a:pPr lvl="4"/>
            <a:r>
              <a:rPr lang="en-US" dirty="0"/>
              <a:t>8</a:t>
            </a:r>
          </a:p>
          <a:p>
            <a:pPr lvl="4"/>
            <a:r>
              <a:rPr lang="en-US" dirty="0"/>
              <a:t>9</a:t>
            </a:r>
          </a:p>
        </p:txBody>
      </p:sp>
      <p:sp>
        <p:nvSpPr>
          <p:cNvPr id="10" name="Inhaltsplatzhalter 2"/>
          <p:cNvSpPr>
            <a:spLocks noGrp="1"/>
          </p:cNvSpPr>
          <p:nvPr>
            <p:ph sz="quarter" idx="15"/>
          </p:nvPr>
        </p:nvSpPr>
        <p:spPr bwMode="gray">
          <a:xfrm>
            <a:off x="2422926" y="1702144"/>
            <a:ext cx="172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a:p>
            <a:pPr lvl="5"/>
            <a:r>
              <a:rPr lang="en-US" dirty="0"/>
              <a:t>6</a:t>
            </a:r>
          </a:p>
          <a:p>
            <a:pPr lvl="4"/>
            <a:r>
              <a:rPr lang="en-US" dirty="0"/>
              <a:t>7</a:t>
            </a:r>
          </a:p>
          <a:p>
            <a:pPr lvl="4"/>
            <a:r>
              <a:rPr lang="en-US" dirty="0"/>
              <a:t>8</a:t>
            </a:r>
          </a:p>
          <a:p>
            <a:pPr lvl="4"/>
            <a:r>
              <a:rPr lang="en-US" dirty="0"/>
              <a:t>9</a:t>
            </a:r>
          </a:p>
        </p:txBody>
      </p:sp>
      <p:sp>
        <p:nvSpPr>
          <p:cNvPr id="11" name="Inhaltsplatzhalter 2"/>
          <p:cNvSpPr>
            <a:spLocks noGrp="1"/>
          </p:cNvSpPr>
          <p:nvPr>
            <p:ph sz="quarter" idx="16"/>
          </p:nvPr>
        </p:nvSpPr>
        <p:spPr bwMode="gray">
          <a:xfrm>
            <a:off x="4295186" y="1702144"/>
            <a:ext cx="172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a:p>
            <a:pPr lvl="5"/>
            <a:r>
              <a:rPr lang="en-US" dirty="0"/>
              <a:t>6</a:t>
            </a:r>
          </a:p>
          <a:p>
            <a:pPr lvl="4"/>
            <a:r>
              <a:rPr lang="en-US" dirty="0"/>
              <a:t>7</a:t>
            </a:r>
          </a:p>
          <a:p>
            <a:pPr lvl="4"/>
            <a:r>
              <a:rPr lang="en-US" dirty="0"/>
              <a:t>8</a:t>
            </a:r>
          </a:p>
          <a:p>
            <a:pPr lvl="4"/>
            <a:r>
              <a:rPr lang="en-US" dirty="0"/>
              <a:t>9</a:t>
            </a:r>
          </a:p>
        </p:txBody>
      </p:sp>
      <p:sp>
        <p:nvSpPr>
          <p:cNvPr id="12" name="Inhaltsplatzhalter 2"/>
          <p:cNvSpPr>
            <a:spLocks noGrp="1"/>
          </p:cNvSpPr>
          <p:nvPr>
            <p:ph sz="quarter" idx="17"/>
          </p:nvPr>
        </p:nvSpPr>
        <p:spPr bwMode="gray">
          <a:xfrm>
            <a:off x="6167446" y="1702144"/>
            <a:ext cx="172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a:p>
            <a:pPr lvl="5"/>
            <a:r>
              <a:rPr lang="en-US" dirty="0"/>
              <a:t>6</a:t>
            </a:r>
          </a:p>
          <a:p>
            <a:pPr lvl="4"/>
            <a:r>
              <a:rPr lang="en-US" dirty="0"/>
              <a:t>7</a:t>
            </a:r>
          </a:p>
          <a:p>
            <a:pPr lvl="4"/>
            <a:r>
              <a:rPr lang="en-US" dirty="0"/>
              <a:t>8</a:t>
            </a:r>
          </a:p>
          <a:p>
            <a:pPr lvl="4"/>
            <a:r>
              <a:rPr lang="en-US" dirty="0"/>
              <a:t>9</a:t>
            </a:r>
          </a:p>
        </p:txBody>
      </p:sp>
      <p:sp>
        <p:nvSpPr>
          <p:cNvPr id="13" name="Inhaltsplatzhalter 2"/>
          <p:cNvSpPr>
            <a:spLocks noGrp="1"/>
          </p:cNvSpPr>
          <p:nvPr>
            <p:ph sz="quarter" idx="18"/>
          </p:nvPr>
        </p:nvSpPr>
        <p:spPr bwMode="gray">
          <a:xfrm>
            <a:off x="8039706" y="1702144"/>
            <a:ext cx="172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a:p>
            <a:pPr lvl="5"/>
            <a:r>
              <a:rPr lang="en-US" dirty="0"/>
              <a:t>6</a:t>
            </a:r>
          </a:p>
          <a:p>
            <a:pPr lvl="4"/>
            <a:r>
              <a:rPr lang="en-US" dirty="0"/>
              <a:t>7</a:t>
            </a:r>
          </a:p>
          <a:p>
            <a:pPr lvl="4"/>
            <a:r>
              <a:rPr lang="en-US" dirty="0"/>
              <a:t>8</a:t>
            </a:r>
          </a:p>
          <a:p>
            <a:pPr lvl="4"/>
            <a:r>
              <a:rPr lang="en-US" dirty="0"/>
              <a:t>9</a:t>
            </a:r>
          </a:p>
        </p:txBody>
      </p:sp>
      <p:sp>
        <p:nvSpPr>
          <p:cNvPr id="14" name="Inhaltsplatzhalter 2"/>
          <p:cNvSpPr>
            <a:spLocks noGrp="1"/>
          </p:cNvSpPr>
          <p:nvPr>
            <p:ph sz="quarter" idx="19"/>
          </p:nvPr>
        </p:nvSpPr>
        <p:spPr bwMode="gray">
          <a:xfrm>
            <a:off x="9909585" y="1702144"/>
            <a:ext cx="172801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a:p>
            <a:pPr lvl="5"/>
            <a:r>
              <a:rPr lang="en-US" dirty="0"/>
              <a:t>6</a:t>
            </a:r>
          </a:p>
          <a:p>
            <a:pPr lvl="4"/>
            <a:r>
              <a:rPr lang="en-US" dirty="0"/>
              <a:t>7</a:t>
            </a:r>
          </a:p>
          <a:p>
            <a:pPr lvl="4"/>
            <a:r>
              <a:rPr lang="en-US" dirty="0"/>
              <a:t>8</a:t>
            </a:r>
          </a:p>
          <a:p>
            <a:pPr lvl="4"/>
            <a:r>
              <a:rPr lang="en-US" dirty="0"/>
              <a:t>9</a:t>
            </a:r>
          </a:p>
        </p:txBody>
      </p:sp>
      <p:sp>
        <p:nvSpPr>
          <p:cNvPr id="15" name="Textplatzhalter 6"/>
          <p:cNvSpPr>
            <a:spLocks noGrp="1"/>
          </p:cNvSpPr>
          <p:nvPr>
            <p:ph type="body" sz="quarter" idx="13" hasCustomPrompt="1"/>
          </p:nvPr>
        </p:nvSpPr>
        <p:spPr bwMode="gray">
          <a:xfrm>
            <a:off x="550863" y="982286"/>
            <a:ext cx="11088687" cy="503238"/>
          </a:xfrm>
        </p:spPr>
        <p:txBody>
          <a:bodyPr/>
          <a:lstStyle>
            <a:lvl1pPr marL="0" indent="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2" name="Titel 1"/>
          <p:cNvSpPr>
            <a:spLocks noGrp="1"/>
          </p:cNvSpPr>
          <p:nvPr>
            <p:ph type="title" hasCustomPrompt="1"/>
          </p:nvPr>
        </p:nvSpPr>
        <p:spPr bwMode="gray"/>
        <p:txBody>
          <a:bodyPr/>
          <a:lstStyle>
            <a:lvl1pPr>
              <a:defRPr/>
            </a:lvl1pPr>
          </a:lstStyle>
          <a:p>
            <a:r>
              <a:rPr lang="en-US" dirty="0"/>
              <a:t>Six content</a:t>
            </a:r>
          </a:p>
        </p:txBody>
      </p:sp>
    </p:spTree>
    <p:extLst>
      <p:ext uri="{BB962C8B-B14F-4D97-AF65-F5344CB8AC3E}">
        <p14:creationId xmlns:p14="http://schemas.microsoft.com/office/powerpoint/2010/main" val="146881622"/>
      </p:ext>
    </p:extLst>
  </p:cSld>
  <p:clrMapOvr>
    <a:masterClrMapping/>
  </p:clrMapOvr>
  <p:extLst>
    <p:ext uri="{DCECCB84-F9BA-43D5-87BE-67443E8EF086}">
      <p15:sldGuideLst xmlns:p15="http://schemas.microsoft.com/office/powerpoint/2012/main">
        <p15:guide id="1" pos="1526">
          <p15:clr>
            <a:srgbClr val="FBAE40"/>
          </p15:clr>
        </p15:guide>
        <p15:guide id="2" pos="1436">
          <p15:clr>
            <a:srgbClr val="FBAE40"/>
          </p15:clr>
        </p15:guide>
        <p15:guide id="3" pos="2705">
          <p15:clr>
            <a:srgbClr val="FBAE40"/>
          </p15:clr>
        </p15:guide>
        <p15:guide id="4" pos="2616">
          <p15:clr>
            <a:srgbClr val="FBAE40"/>
          </p15:clr>
        </p15:guide>
        <p15:guide id="5" pos="3795">
          <p15:clr>
            <a:srgbClr val="FBAE40"/>
          </p15:clr>
        </p15:guide>
        <p15:guide id="6" pos="3885">
          <p15:clr>
            <a:srgbClr val="FBAE40"/>
          </p15:clr>
        </p15:guide>
        <p15:guide id="7" pos="4974">
          <p15:clr>
            <a:srgbClr val="FBAE40"/>
          </p15:clr>
        </p15:guide>
        <p15:guide id="8" pos="5064">
          <p15:clr>
            <a:srgbClr val="FBAE40"/>
          </p15:clr>
        </p15:guide>
        <p15:guide id="9" pos="6153">
          <p15:clr>
            <a:srgbClr val="FBAE40"/>
          </p15:clr>
        </p15:guide>
        <p15:guide id="10" pos="624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2143F467-CA8E-4E78-94FF-8812B63FE674}" type="datetime1">
              <a:rPr lang="en-US" smtClean="0"/>
              <a:t>8/31/2017</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‹Nº›</a:t>
            </a:fld>
            <a:endParaRPr lang="en-US" dirty="0"/>
          </a:p>
        </p:txBody>
      </p:sp>
      <p:sp>
        <p:nvSpPr>
          <p:cNvPr id="3" name="Inhaltsplatzhalter 2"/>
          <p:cNvSpPr>
            <a:spLocks noGrp="1"/>
          </p:cNvSpPr>
          <p:nvPr>
            <p:ph sz="quarter" idx="14"/>
          </p:nvPr>
        </p:nvSpPr>
        <p:spPr bwMode="gray">
          <a:xfrm>
            <a:off x="6236845" y="1702144"/>
            <a:ext cx="5400750" cy="4248000"/>
          </a:xfrm>
        </p:spPr>
        <p:txBody>
          <a:bodyPr/>
          <a:lstStyle>
            <a:lvl1pPr>
              <a:defRPr sz="1400"/>
            </a:lvl1pPr>
            <a:lvl2pPr>
              <a:defRPr sz="1400"/>
            </a:lvl2pPr>
            <a:lvl3pPr>
              <a:defRPr sz="1400"/>
            </a:lvl3pPr>
            <a:lvl4pPr>
              <a:defRPr sz="1400"/>
            </a:lvl4pPr>
            <a:lvl5pPr>
              <a:defRPr sz="1400"/>
            </a:lvl5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a:p>
            <a:pPr lvl="5"/>
            <a:r>
              <a:rPr lang="en-US" dirty="0"/>
              <a:t>6</a:t>
            </a:r>
          </a:p>
          <a:p>
            <a:pPr lvl="4"/>
            <a:r>
              <a:rPr lang="en-US" dirty="0"/>
              <a:t>7</a:t>
            </a:r>
          </a:p>
          <a:p>
            <a:pPr lvl="4"/>
            <a:r>
              <a:rPr lang="en-US" dirty="0"/>
              <a:t>8</a:t>
            </a:r>
          </a:p>
          <a:p>
            <a:pPr lvl="4"/>
            <a:r>
              <a:rPr lang="en-US" dirty="0"/>
              <a:t>9</a:t>
            </a:r>
          </a:p>
        </p:txBody>
      </p:sp>
      <p:sp>
        <p:nvSpPr>
          <p:cNvPr id="4" name="Picture Placeholder 3"/>
          <p:cNvSpPr>
            <a:spLocks noGrp="1"/>
          </p:cNvSpPr>
          <p:nvPr>
            <p:ph type="pic" sz="quarter" idx="15"/>
          </p:nvPr>
        </p:nvSpPr>
        <p:spPr bwMode="gray">
          <a:xfrm>
            <a:off x="550436" y="1702144"/>
            <a:ext cx="5400750" cy="4248000"/>
          </a:xfrm>
          <a:pattFill prst="ltUpDiag">
            <a:fgClr>
              <a:schemeClr val="tx2"/>
            </a:fgClr>
            <a:bgClr>
              <a:schemeClr val="bg1"/>
            </a:bgClr>
          </a:pattFill>
        </p:spPr>
        <p:txBody>
          <a:bodyPr tIns="0" bIns="468000" anchor="ctr" anchorCtr="1"/>
          <a:lstStyle>
            <a:lvl1pPr marL="0" marR="0" indent="0" algn="ctr" defTabSz="1219170" rtl="0" eaLnBrk="1" fontAlgn="auto" latinLnBrk="0" hangingPunct="1">
              <a:lnSpc>
                <a:spcPts val="2200"/>
              </a:lnSpc>
              <a:spcBef>
                <a:spcPct val="20000"/>
              </a:spcBef>
              <a:spcAft>
                <a:spcPts val="0"/>
              </a:spcAft>
              <a:buClr>
                <a:schemeClr val="tx2"/>
              </a:buClr>
              <a:buSzTx/>
              <a:buFont typeface="Arial" panose="020B0604020202020204" pitchFamily="34" charset="0"/>
              <a:buNone/>
              <a:tabLst/>
              <a:defRPr sz="1200" cap="none" baseline="0">
                <a:solidFill>
                  <a:schemeClr val="tx1"/>
                </a:solidFill>
              </a:defRPr>
            </a:lvl1pPr>
            <a:lvl2pPr marL="0" indent="0" algn="ctr">
              <a:buNone/>
              <a:defRPr sz="1200"/>
            </a:lvl2pPr>
          </a:lstStyle>
          <a:p>
            <a:pPr lvl="0"/>
            <a:r>
              <a:rPr lang="en-US" dirty="0" err="1"/>
              <a:t>Bild</a:t>
            </a:r>
            <a:r>
              <a:rPr lang="en-US" dirty="0"/>
              <a:t> </a:t>
            </a:r>
            <a:r>
              <a:rPr lang="en-US" dirty="0" err="1"/>
              <a:t>durch</a:t>
            </a:r>
            <a:r>
              <a:rPr lang="en-US" dirty="0"/>
              <a:t> </a:t>
            </a:r>
            <a:r>
              <a:rPr lang="en-US" dirty="0" err="1"/>
              <a:t>Klicken</a:t>
            </a:r>
            <a:r>
              <a:rPr lang="en-US" dirty="0"/>
              <a:t> auf Symbol </a:t>
            </a:r>
            <a:r>
              <a:rPr lang="en-US" dirty="0" err="1"/>
              <a:t>hinzufügen</a:t>
            </a:r>
            <a:endParaRPr lang="en-US"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2" name="Titel 1"/>
          <p:cNvSpPr>
            <a:spLocks noGrp="1"/>
          </p:cNvSpPr>
          <p:nvPr>
            <p:ph type="title" hasCustomPrompt="1"/>
          </p:nvPr>
        </p:nvSpPr>
        <p:spPr bwMode="gray"/>
        <p:txBody>
          <a:bodyPr/>
          <a:lstStyle>
            <a:lvl1pPr>
              <a:defRPr/>
            </a:lvl1pPr>
          </a:lstStyle>
          <a:p>
            <a:r>
              <a:rPr lang="en-US" dirty="0"/>
              <a:t>Picture/Content</a:t>
            </a:r>
          </a:p>
        </p:txBody>
      </p:sp>
    </p:spTree>
    <p:extLst>
      <p:ext uri="{BB962C8B-B14F-4D97-AF65-F5344CB8AC3E}">
        <p14:creationId xmlns:p14="http://schemas.microsoft.com/office/powerpoint/2010/main" val="3831561980"/>
      </p:ext>
    </p:extLst>
  </p:cSld>
  <p:clrMapOvr>
    <a:masterClrMapping/>
  </p:clrMapOvr>
  <p:extLst mod="1">
    <p:ext uri="{DCECCB84-F9BA-43D5-87BE-67443E8EF086}">
      <p15:sldGuideLst xmlns:p15="http://schemas.microsoft.com/office/powerpoint/2012/main">
        <p15:guide id="1" pos="3929">
          <p15:clr>
            <a:srgbClr val="FBAE40"/>
          </p15:clr>
        </p15:guide>
        <p15:guide id="2" pos="375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picture, 1/3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a:xfrm>
            <a:off x="552876" y="405374"/>
            <a:ext cx="11087100" cy="432000"/>
          </a:xfrm>
        </p:spPr>
        <p:txBody>
          <a:bodyPr/>
          <a:lstStyle>
            <a:lvl1pPr>
              <a:defRPr/>
            </a:lvl1pPr>
          </a:lstStyle>
          <a:p>
            <a:r>
              <a:rPr lang="en-US" dirty="0"/>
              <a:t>2/3 picture, 1/3 content</a:t>
            </a:r>
          </a:p>
        </p:txBody>
      </p:sp>
      <p:sp>
        <p:nvSpPr>
          <p:cNvPr id="7" name="Datumsplatzhalter 6"/>
          <p:cNvSpPr>
            <a:spLocks noGrp="1"/>
          </p:cNvSpPr>
          <p:nvPr>
            <p:ph type="dt" sz="half" idx="10"/>
          </p:nvPr>
        </p:nvSpPr>
        <p:spPr bwMode="gray"/>
        <p:txBody>
          <a:bodyPr/>
          <a:lstStyle/>
          <a:p>
            <a:fld id="{79B777DB-E923-4F02-9B9F-CF2D168F4F77}" type="datetime1">
              <a:rPr lang="en-US" smtClean="0"/>
              <a:t>8/31/2017</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‹Nº›</a:t>
            </a:fld>
            <a:endParaRPr lang="en-US" dirty="0"/>
          </a:p>
        </p:txBody>
      </p:sp>
      <p:sp>
        <p:nvSpPr>
          <p:cNvPr id="16" name="Inhaltsplatzhalter 2"/>
          <p:cNvSpPr>
            <a:spLocks noGrp="1"/>
          </p:cNvSpPr>
          <p:nvPr>
            <p:ph sz="quarter" idx="18"/>
          </p:nvPr>
        </p:nvSpPr>
        <p:spPr bwMode="gray">
          <a:xfrm>
            <a:off x="8111820" y="1701800"/>
            <a:ext cx="3527728" cy="4247733"/>
          </a:xfrm>
        </p:spPr>
        <p:txBody>
          <a:bodyPr/>
          <a:lstStyle>
            <a:lvl1pPr>
              <a:defRPr sz="1400"/>
            </a:lvl1pPr>
            <a:lvl2pPr>
              <a:defRPr sz="1400"/>
            </a:lvl2pPr>
            <a:lvl3pPr>
              <a:defRPr sz="1400"/>
            </a:lvl3pPr>
            <a:lvl4pPr>
              <a:defRPr sz="1400"/>
            </a:lvl4pPr>
            <a:lvl5pPr>
              <a:defRPr sz="1400"/>
            </a:lvl5pPr>
            <a:lvl6pPr>
              <a:defRPr sz="1400"/>
            </a:lvl6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a:p>
            <a:pPr lvl="5"/>
            <a:r>
              <a:rPr lang="en-US" dirty="0"/>
              <a:t>6</a:t>
            </a:r>
          </a:p>
          <a:p>
            <a:pPr lvl="4"/>
            <a:r>
              <a:rPr lang="en-US" dirty="0"/>
              <a:t>7</a:t>
            </a:r>
          </a:p>
          <a:p>
            <a:pPr lvl="4"/>
            <a:r>
              <a:rPr lang="en-US" dirty="0"/>
              <a:t>8</a:t>
            </a:r>
          </a:p>
          <a:p>
            <a:pPr lvl="4"/>
            <a:r>
              <a:rPr lang="en-US" dirty="0"/>
              <a:t>9</a:t>
            </a:r>
          </a:p>
        </p:txBody>
      </p:sp>
      <p:sp>
        <p:nvSpPr>
          <p:cNvPr id="4" name="Bildplatzhalter 3"/>
          <p:cNvSpPr>
            <a:spLocks noGrp="1"/>
          </p:cNvSpPr>
          <p:nvPr>
            <p:ph type="pic" sz="quarter" idx="19"/>
          </p:nvPr>
        </p:nvSpPr>
        <p:spPr bwMode="gray">
          <a:xfrm>
            <a:off x="550863" y="1701801"/>
            <a:ext cx="7343433" cy="4247733"/>
          </a:xfrm>
          <a:pattFill prst="ltUpDiag">
            <a:fgClr>
              <a:schemeClr val="tx2"/>
            </a:fgClr>
            <a:bgClr>
              <a:schemeClr val="bg1"/>
            </a:bgClr>
          </a:pattFill>
        </p:spPr>
        <p:txBody>
          <a:bodyPr tIns="0" bIns="468000" anchor="ctr" anchorCtr="1"/>
          <a:lstStyle>
            <a:lvl1pPr marL="0" marR="0" indent="0" algn="ctr" defTabSz="1219170" rtl="0" eaLnBrk="1" fontAlgn="auto" latinLnBrk="0" hangingPunct="1">
              <a:lnSpc>
                <a:spcPts val="2200"/>
              </a:lnSpc>
              <a:spcBef>
                <a:spcPct val="20000"/>
              </a:spcBef>
              <a:spcAft>
                <a:spcPts val="0"/>
              </a:spcAft>
              <a:buClr>
                <a:schemeClr val="tx2"/>
              </a:buClr>
              <a:buSzTx/>
              <a:buFont typeface="Wingdings" panose="05000000000000000000" pitchFamily="2" charset="2"/>
              <a:buNone/>
              <a:tabLst/>
              <a:defRPr sz="1200" cap="none" baseline="0">
                <a:solidFill>
                  <a:schemeClr val="tx1"/>
                </a:solidFill>
              </a:defRPr>
            </a:lvl1pPr>
          </a:lstStyle>
          <a:p>
            <a:pPr lvl="0"/>
            <a:r>
              <a:rPr lang="en-US" dirty="0" err="1"/>
              <a:t>Bild</a:t>
            </a:r>
            <a:r>
              <a:rPr lang="en-US" dirty="0"/>
              <a:t> </a:t>
            </a:r>
            <a:r>
              <a:rPr lang="en-US" dirty="0" err="1"/>
              <a:t>durch</a:t>
            </a:r>
            <a:r>
              <a:rPr lang="en-US" dirty="0"/>
              <a:t> </a:t>
            </a:r>
            <a:r>
              <a:rPr lang="en-US" dirty="0" err="1"/>
              <a:t>Klicken</a:t>
            </a:r>
            <a:r>
              <a:rPr lang="en-US" dirty="0"/>
              <a:t> auf Symbol </a:t>
            </a:r>
            <a:r>
              <a:rPr lang="en-US" dirty="0" err="1"/>
              <a:t>hinzufügen</a:t>
            </a:r>
            <a:endParaRPr lang="en-US"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11"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300"/>
              </a:spcBef>
              <a:spcAft>
                <a:spcPts val="300"/>
              </a:spcAft>
              <a:buClr>
                <a:schemeClr val="bg1"/>
              </a:buClr>
              <a:buSzPct val="100000"/>
              <a:buFont typeface="Arial" panose="020B0604020202020204" pitchFamily="34" charset="0"/>
              <a:buNone/>
            </a:pPr>
            <a:endParaRPr lang="en-US" sz="1600" kern="0" dirty="0">
              <a:solidFill>
                <a:srgbClr val="FFFFFF"/>
              </a:solidFill>
              <a:latin typeface="Verdana"/>
            </a:endParaRPr>
          </a:p>
        </p:txBody>
      </p:sp>
    </p:spTree>
    <p:extLst>
      <p:ext uri="{BB962C8B-B14F-4D97-AF65-F5344CB8AC3E}">
        <p14:creationId xmlns:p14="http://schemas.microsoft.com/office/powerpoint/2010/main" val="3301468548"/>
      </p:ext>
    </p:extLst>
  </p:cSld>
  <p:clrMapOvr>
    <a:masterClrMapping/>
  </p:clrMapOvr>
  <p:extLst>
    <p:ext uri="{DCECCB84-F9BA-43D5-87BE-67443E8EF086}">
      <p15:sldGuideLst xmlns:p15="http://schemas.microsoft.com/office/powerpoint/2012/main">
        <p15:guide id="1" pos="5109">
          <p15:clr>
            <a:srgbClr val="FBAE40"/>
          </p15:clr>
        </p15:guide>
        <p15:guide id="2" pos="497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1/3 picture, 2/3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a:xfrm>
            <a:off x="550436" y="405374"/>
            <a:ext cx="11087100" cy="432000"/>
          </a:xfrm>
        </p:spPr>
        <p:txBody>
          <a:bodyPr/>
          <a:lstStyle>
            <a:lvl1pPr>
              <a:defRPr/>
            </a:lvl1pPr>
          </a:lstStyle>
          <a:p>
            <a:r>
              <a:rPr lang="en-US" dirty="0"/>
              <a:t>1 1/3 picture, 2/3 content</a:t>
            </a:r>
          </a:p>
        </p:txBody>
      </p:sp>
      <p:sp>
        <p:nvSpPr>
          <p:cNvPr id="7" name="Datumsplatzhalter 6"/>
          <p:cNvSpPr>
            <a:spLocks noGrp="1"/>
          </p:cNvSpPr>
          <p:nvPr>
            <p:ph type="dt" sz="half" idx="10"/>
          </p:nvPr>
        </p:nvSpPr>
        <p:spPr bwMode="gray"/>
        <p:txBody>
          <a:bodyPr/>
          <a:lstStyle/>
          <a:p>
            <a:fld id="{9A96D966-88AF-4C67-B665-5A848788CF2A}" type="datetime1">
              <a:rPr lang="en-US" smtClean="0"/>
              <a:t>8/31/2017</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‹Nº›</a:t>
            </a:fld>
            <a:endParaRPr lang="en-US" dirty="0"/>
          </a:p>
        </p:txBody>
      </p:sp>
      <p:sp>
        <p:nvSpPr>
          <p:cNvPr id="16" name="Inhaltsplatzhalter 2"/>
          <p:cNvSpPr>
            <a:spLocks noGrp="1"/>
          </p:cNvSpPr>
          <p:nvPr>
            <p:ph sz="quarter" idx="18"/>
          </p:nvPr>
        </p:nvSpPr>
        <p:spPr bwMode="gray">
          <a:xfrm>
            <a:off x="4295094" y="1701800"/>
            <a:ext cx="7344454" cy="4247542"/>
          </a:xfrm>
        </p:spPr>
        <p:txBody>
          <a:bodyPr/>
          <a:lstStyle>
            <a:lvl1pPr>
              <a:defRPr sz="1400"/>
            </a:lvl1pPr>
            <a:lvl2pPr>
              <a:defRPr sz="1400"/>
            </a:lvl2pPr>
            <a:lvl3pPr>
              <a:defRPr sz="1400"/>
            </a:lvl3pPr>
            <a:lvl4pPr>
              <a:defRPr sz="1400"/>
            </a:lvl4pPr>
            <a:lvl5pPr>
              <a:defRPr sz="1400"/>
            </a:lvl5pPr>
            <a:lvl6pPr>
              <a:defRPr sz="1400"/>
            </a:lvl6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a:p>
            <a:pPr lvl="5"/>
            <a:r>
              <a:rPr lang="en-US" dirty="0"/>
              <a:t>6</a:t>
            </a:r>
          </a:p>
          <a:p>
            <a:pPr lvl="4"/>
            <a:r>
              <a:rPr lang="en-US" dirty="0"/>
              <a:t>7</a:t>
            </a:r>
          </a:p>
          <a:p>
            <a:pPr lvl="4"/>
            <a:r>
              <a:rPr lang="en-US" dirty="0"/>
              <a:t>8</a:t>
            </a:r>
          </a:p>
          <a:p>
            <a:pPr lvl="4"/>
            <a:r>
              <a:rPr lang="en-US" dirty="0"/>
              <a:t>9</a:t>
            </a:r>
          </a:p>
        </p:txBody>
      </p:sp>
      <p:sp>
        <p:nvSpPr>
          <p:cNvPr id="4" name="Picture Placeholder 3"/>
          <p:cNvSpPr>
            <a:spLocks noGrp="1"/>
          </p:cNvSpPr>
          <p:nvPr>
            <p:ph type="pic" sz="quarter" idx="19"/>
          </p:nvPr>
        </p:nvSpPr>
        <p:spPr bwMode="gray">
          <a:xfrm>
            <a:off x="550863" y="1702143"/>
            <a:ext cx="3527728" cy="4247392"/>
          </a:xfrm>
          <a:pattFill prst="ltUpDiag">
            <a:fgClr>
              <a:schemeClr val="tx2"/>
            </a:fgClr>
            <a:bgClr>
              <a:schemeClr val="bg1"/>
            </a:bgClr>
          </a:pattFill>
        </p:spPr>
        <p:txBody>
          <a:bodyPr tIns="0" bIns="432000" anchor="ctr" anchorCtr="1"/>
          <a:lstStyle>
            <a:lvl1pPr marL="0" indent="0" algn="ctr">
              <a:buNone/>
              <a:defRPr sz="1200" b="0" cap="none" baseline="0">
                <a:solidFill>
                  <a:schemeClr val="tx1"/>
                </a:solidFill>
              </a:defRPr>
            </a:lvl1pPr>
          </a:lstStyle>
          <a:p>
            <a:pPr lvl="0"/>
            <a:r>
              <a:rPr lang="en-US" dirty="0" err="1"/>
              <a:t>Bild</a:t>
            </a:r>
            <a:r>
              <a:rPr lang="en-US" dirty="0"/>
              <a:t> </a:t>
            </a:r>
            <a:r>
              <a:rPr lang="en-US" dirty="0" err="1"/>
              <a:t>durch</a:t>
            </a:r>
            <a:r>
              <a:rPr lang="en-US" dirty="0"/>
              <a:t> </a:t>
            </a:r>
            <a:r>
              <a:rPr lang="en-US" dirty="0" err="1"/>
              <a:t>Klicken</a:t>
            </a:r>
            <a:r>
              <a:rPr lang="en-US" dirty="0"/>
              <a:t> auf Symbol </a:t>
            </a:r>
            <a:r>
              <a:rPr lang="en-US" dirty="0" err="1"/>
              <a:t>hinzufügen</a:t>
            </a:r>
            <a:endParaRPr lang="en-US"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11"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300"/>
              </a:spcBef>
              <a:spcAft>
                <a:spcPts val="300"/>
              </a:spcAft>
              <a:buClr>
                <a:schemeClr val="bg1"/>
              </a:buClr>
              <a:buSzPct val="100000"/>
              <a:buFont typeface="Arial" panose="020B0604020202020204" pitchFamily="34" charset="0"/>
              <a:buNone/>
            </a:pPr>
            <a:endParaRPr lang="en-US" sz="1600" kern="0" dirty="0">
              <a:solidFill>
                <a:srgbClr val="FFFFFF"/>
              </a:solidFill>
              <a:latin typeface="Verdana"/>
            </a:endParaRPr>
          </a:p>
        </p:txBody>
      </p:sp>
    </p:spTree>
    <p:extLst>
      <p:ext uri="{BB962C8B-B14F-4D97-AF65-F5344CB8AC3E}">
        <p14:creationId xmlns:p14="http://schemas.microsoft.com/office/powerpoint/2010/main" val="1574188960"/>
      </p:ext>
    </p:extLst>
  </p:cSld>
  <p:clrMapOvr>
    <a:masterClrMapping/>
  </p:clrMapOvr>
  <p:extLst>
    <p:ext uri="{DCECCB84-F9BA-43D5-87BE-67443E8EF086}">
      <p15:sldGuideLst xmlns:p15="http://schemas.microsoft.com/office/powerpoint/2012/main">
        <p15:guide id="1" pos="2705">
          <p15:clr>
            <a:srgbClr val="FBAE40"/>
          </p15:clr>
        </p15:guide>
        <p15:guide id="2" pos="256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out picture">
    <p:bg>
      <p:bgPr>
        <a:solidFill>
          <a:srgbClr val="0071B9"/>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bwMode="gray">
          <a:xfrm>
            <a:off x="550436" y="1989594"/>
            <a:ext cx="6624000" cy="1080000"/>
          </a:xfrm>
        </p:spPr>
        <p:txBody>
          <a:bodyPr/>
          <a:lstStyle>
            <a:lvl1pPr marL="0" indent="0" algn="l">
              <a:spcAft>
                <a:spcPts val="0"/>
              </a:spcAft>
              <a:buNone/>
              <a:defRPr sz="2000" cap="none" baseline="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pPr lvl="0"/>
            <a:r>
              <a:rPr lang="en-US" dirty="0"/>
              <a:t>Here is a </a:t>
            </a:r>
            <a:r>
              <a:rPr lang="en-US" dirty="0" err="1"/>
              <a:t>Subheadline</a:t>
            </a:r>
            <a:r>
              <a:rPr lang="en-US" dirty="0"/>
              <a:t> 20pt</a:t>
            </a:r>
          </a:p>
        </p:txBody>
      </p:sp>
      <p:sp>
        <p:nvSpPr>
          <p:cNvPr id="7" name="Freihandform 6"/>
          <p:cNvSpPr/>
          <p:nvPr userDrawn="1"/>
        </p:nvSpPr>
        <p:spPr bwMode="gray">
          <a:xfrm rot="5028044">
            <a:off x="4702484" y="-15160"/>
            <a:ext cx="2782356" cy="12275255"/>
          </a:xfrm>
          <a:custGeom>
            <a:avLst/>
            <a:gdLst>
              <a:gd name="connsiteX0" fmla="*/ 741981 w 2782356"/>
              <a:gd name="connsiteY0" fmla="*/ 2666488 h 12275255"/>
              <a:gd name="connsiteX1" fmla="*/ 1230504 w 2782356"/>
              <a:gd name="connsiteY1" fmla="*/ 326671 h 12275255"/>
              <a:gd name="connsiteX2" fmla="*/ 1291329 w 2782356"/>
              <a:gd name="connsiteY2" fmla="*/ 153122 h 12275255"/>
              <a:gd name="connsiteX3" fmla="*/ 1337660 w 2782356"/>
              <a:gd name="connsiteY3" fmla="*/ 1422 h 12275255"/>
              <a:gd name="connsiteX4" fmla="*/ 1344246 w 2782356"/>
              <a:gd name="connsiteY4" fmla="*/ 2137 h 12275255"/>
              <a:gd name="connsiteX5" fmla="*/ 1344995 w 2782356"/>
              <a:gd name="connsiteY5" fmla="*/ 0 h 12275255"/>
              <a:gd name="connsiteX6" fmla="*/ 2782356 w 2782356"/>
              <a:gd name="connsiteY6" fmla="*/ 156129 h 12275255"/>
              <a:gd name="connsiteX7" fmla="*/ 1465955 w 2782356"/>
              <a:gd name="connsiteY7" fmla="*/ 12275255 h 12275255"/>
              <a:gd name="connsiteX8" fmla="*/ 0 w 2782356"/>
              <a:gd name="connsiteY8" fmla="*/ 12116020 h 12275255"/>
              <a:gd name="connsiteX9" fmla="*/ 95071 w 2782356"/>
              <a:gd name="connsiteY9" fmla="*/ 11856215 h 12275255"/>
              <a:gd name="connsiteX10" fmla="*/ 237121 w 2782356"/>
              <a:gd name="connsiteY10" fmla="*/ 11386506 h 12275255"/>
              <a:gd name="connsiteX11" fmla="*/ 315560 w 2782356"/>
              <a:gd name="connsiteY11" fmla="*/ 11080850 h 12275255"/>
              <a:gd name="connsiteX12" fmla="*/ 327278 w 2782356"/>
              <a:gd name="connsiteY12" fmla="*/ 11032111 h 12275255"/>
              <a:gd name="connsiteX13" fmla="*/ 398720 w 2782356"/>
              <a:gd name="connsiteY13" fmla="*/ 10712652 h 12275255"/>
              <a:gd name="connsiteX14" fmla="*/ 693610 w 2782356"/>
              <a:gd name="connsiteY14" fmla="*/ 6299194 h 12275255"/>
              <a:gd name="connsiteX15" fmla="*/ 691851 w 2782356"/>
              <a:gd name="connsiteY15" fmla="*/ 6269220 h 12275255"/>
              <a:gd name="connsiteX16" fmla="*/ 676341 w 2782356"/>
              <a:gd name="connsiteY16" fmla="*/ 6112792 h 12275255"/>
              <a:gd name="connsiteX17" fmla="*/ 655714 w 2782356"/>
              <a:gd name="connsiteY17" fmla="*/ 5762308 h 12275255"/>
              <a:gd name="connsiteX18" fmla="*/ 649738 w 2782356"/>
              <a:gd name="connsiteY18" fmla="*/ 5687796 h 12275255"/>
              <a:gd name="connsiteX19" fmla="*/ 646295 w 2782356"/>
              <a:gd name="connsiteY19" fmla="*/ 5602281 h 12275255"/>
              <a:gd name="connsiteX20" fmla="*/ 635975 w 2782356"/>
              <a:gd name="connsiteY20" fmla="*/ 5426916 h 12275255"/>
              <a:gd name="connsiteX21" fmla="*/ 633338 w 2782356"/>
              <a:gd name="connsiteY21" fmla="*/ 5291486 h 12275255"/>
              <a:gd name="connsiteX22" fmla="*/ 625017 w 2782356"/>
              <a:gd name="connsiteY22" fmla="*/ 5123051 h 12275255"/>
              <a:gd name="connsiteX23" fmla="*/ 621266 w 2782356"/>
              <a:gd name="connsiteY23" fmla="*/ 4931192 h 12275255"/>
              <a:gd name="connsiteX24" fmla="*/ 618875 w 2782356"/>
              <a:gd name="connsiteY24" fmla="*/ 4742998 h 12275255"/>
              <a:gd name="connsiteX25" fmla="*/ 616861 w 2782356"/>
              <a:gd name="connsiteY25" fmla="*/ 4551326 h 12275255"/>
              <a:gd name="connsiteX26" fmla="*/ 618507 w 2782356"/>
              <a:gd name="connsiteY26" fmla="*/ 4358298 h 12275255"/>
              <a:gd name="connsiteX27" fmla="*/ 623815 w 2782356"/>
              <a:gd name="connsiteY27" fmla="*/ 4163911 h 12275255"/>
              <a:gd name="connsiteX28" fmla="*/ 632216 w 2782356"/>
              <a:gd name="connsiteY28" fmla="*/ 3973373 h 12275255"/>
              <a:gd name="connsiteX29" fmla="*/ 640995 w 2782356"/>
              <a:gd name="connsiteY29" fmla="*/ 3779362 h 12275255"/>
              <a:gd name="connsiteX30" fmla="*/ 651699 w 2782356"/>
              <a:gd name="connsiteY30" fmla="*/ 3583805 h 12275255"/>
              <a:gd name="connsiteX31" fmla="*/ 667421 w 2782356"/>
              <a:gd name="connsiteY31" fmla="*/ 3390548 h 12275255"/>
              <a:gd name="connsiteX32" fmla="*/ 685256 w 2782356"/>
              <a:gd name="connsiteY32" fmla="*/ 3194009 h 12275255"/>
              <a:gd name="connsiteX33" fmla="*/ 706564 w 2782356"/>
              <a:gd name="connsiteY33" fmla="*/ 2997846 h 12275255"/>
              <a:gd name="connsiteX34" fmla="*/ 727683 w 2782356"/>
              <a:gd name="connsiteY34" fmla="*/ 2803420 h 12275255"/>
              <a:gd name="connsiteX35" fmla="*/ 731010 w 2782356"/>
              <a:gd name="connsiteY35" fmla="*/ 2777130 h 1227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82356" h="12275255">
                <a:moveTo>
                  <a:pt x="741981" y="2666488"/>
                </a:moveTo>
                <a:cubicBezTo>
                  <a:pt x="845755" y="1801279"/>
                  <a:pt x="1013357" y="1008994"/>
                  <a:pt x="1230504" y="326671"/>
                </a:cubicBezTo>
                <a:lnTo>
                  <a:pt x="1291329" y="153122"/>
                </a:lnTo>
                <a:lnTo>
                  <a:pt x="1337660" y="1422"/>
                </a:lnTo>
                <a:lnTo>
                  <a:pt x="1344246" y="2137"/>
                </a:lnTo>
                <a:lnTo>
                  <a:pt x="1344995" y="0"/>
                </a:lnTo>
                <a:lnTo>
                  <a:pt x="2782356" y="156129"/>
                </a:lnTo>
                <a:lnTo>
                  <a:pt x="1465955" y="12275255"/>
                </a:lnTo>
                <a:lnTo>
                  <a:pt x="0" y="12116020"/>
                </a:lnTo>
                <a:lnTo>
                  <a:pt x="95071" y="11856215"/>
                </a:lnTo>
                <a:cubicBezTo>
                  <a:pt x="145367" y="11705078"/>
                  <a:pt x="192731" y="11548364"/>
                  <a:pt x="237121" y="11386506"/>
                </a:cubicBezTo>
                <a:lnTo>
                  <a:pt x="315560" y="11080850"/>
                </a:lnTo>
                <a:lnTo>
                  <a:pt x="327278" y="11032111"/>
                </a:lnTo>
                <a:lnTo>
                  <a:pt x="398720" y="10712652"/>
                </a:lnTo>
                <a:cubicBezTo>
                  <a:pt x="665539" y="9430689"/>
                  <a:pt x="769396" y="7902911"/>
                  <a:pt x="693610" y="6299194"/>
                </a:cubicBezTo>
                <a:lnTo>
                  <a:pt x="691851" y="6269220"/>
                </a:lnTo>
                <a:lnTo>
                  <a:pt x="676341" y="6112792"/>
                </a:lnTo>
                <a:lnTo>
                  <a:pt x="655714" y="5762308"/>
                </a:lnTo>
                <a:lnTo>
                  <a:pt x="649738" y="5687796"/>
                </a:lnTo>
                <a:lnTo>
                  <a:pt x="646295" y="5602281"/>
                </a:lnTo>
                <a:lnTo>
                  <a:pt x="635975" y="5426916"/>
                </a:lnTo>
                <a:lnTo>
                  <a:pt x="633338" y="5291486"/>
                </a:lnTo>
                <a:lnTo>
                  <a:pt x="625017" y="5123051"/>
                </a:lnTo>
                <a:lnTo>
                  <a:pt x="621266" y="4931192"/>
                </a:lnTo>
                <a:lnTo>
                  <a:pt x="618875" y="4742998"/>
                </a:lnTo>
                <a:lnTo>
                  <a:pt x="616861" y="4551326"/>
                </a:lnTo>
                <a:lnTo>
                  <a:pt x="618507" y="4358298"/>
                </a:lnTo>
                <a:lnTo>
                  <a:pt x="623815" y="4163911"/>
                </a:lnTo>
                <a:lnTo>
                  <a:pt x="632216" y="3973373"/>
                </a:lnTo>
                <a:lnTo>
                  <a:pt x="640995" y="3779362"/>
                </a:lnTo>
                <a:lnTo>
                  <a:pt x="651699" y="3583805"/>
                </a:lnTo>
                <a:lnTo>
                  <a:pt x="667421" y="3390548"/>
                </a:lnTo>
                <a:lnTo>
                  <a:pt x="685256" y="3194009"/>
                </a:lnTo>
                <a:lnTo>
                  <a:pt x="706564" y="2997846"/>
                </a:lnTo>
                <a:lnTo>
                  <a:pt x="727683" y="2803420"/>
                </a:lnTo>
                <a:lnTo>
                  <a:pt x="731010" y="27771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platzhalter 13"/>
          <p:cNvSpPr>
            <a:spLocks noGrp="1"/>
          </p:cNvSpPr>
          <p:nvPr>
            <p:ph type="body" sz="quarter" idx="10" hasCustomPrompt="1"/>
          </p:nvPr>
        </p:nvSpPr>
        <p:spPr bwMode="gray">
          <a:xfrm>
            <a:off x="550436" y="3141894"/>
            <a:ext cx="6624000" cy="1008000"/>
          </a:xfrm>
        </p:spPr>
        <p:txBody>
          <a:bodyPr/>
          <a:lstStyle>
            <a:lvl1pPr marL="0" indent="0">
              <a:buFont typeface="Arial" panose="020B0604020202020204" pitchFamily="34" charset="0"/>
              <a:buNone/>
              <a:defRPr sz="1400" b="1" cap="none" baseline="0">
                <a:solidFill>
                  <a:schemeClr val="bg1"/>
                </a:solidFill>
              </a:defRPr>
            </a:lvl1pPr>
            <a:lvl2pPr marL="0" indent="0">
              <a:buFont typeface="Arial" panose="020B0604020202020204" pitchFamily="34" charset="0"/>
              <a:buNone/>
              <a:defRPr sz="1400" b="1">
                <a:solidFill>
                  <a:schemeClr val="bg1"/>
                </a:solidFill>
              </a:defRPr>
            </a:lvl2pPr>
            <a:lvl3pPr marL="0" indent="0">
              <a:buFont typeface="Arial" panose="020B0604020202020204" pitchFamily="34" charset="0"/>
              <a:buNone/>
              <a:defRPr sz="1400" b="1">
                <a:solidFill>
                  <a:schemeClr val="bg1"/>
                </a:solidFill>
              </a:defRPr>
            </a:lvl3pPr>
            <a:lvl4pPr marL="0" indent="0">
              <a:buFont typeface="Arial" panose="020B0604020202020204" pitchFamily="34" charset="0"/>
              <a:buNone/>
              <a:defRPr sz="1400" b="1">
                <a:solidFill>
                  <a:schemeClr val="bg1"/>
                </a:solidFill>
              </a:defRPr>
            </a:lvl4pPr>
            <a:lvl5pPr marL="0" indent="0">
              <a:buFont typeface="Arial" panose="020B0604020202020204" pitchFamily="34" charset="0"/>
              <a:buNone/>
              <a:defRPr sz="1400" b="1">
                <a:solidFill>
                  <a:schemeClr val="bg1"/>
                </a:solidFill>
              </a:defRPr>
            </a:lvl5pPr>
            <a:lvl6pPr marL="0" indent="0">
              <a:buNone/>
              <a:defRPr sz="1400" b="1">
                <a:solidFill>
                  <a:schemeClr val="bg1"/>
                </a:solidFill>
              </a:defRPr>
            </a:lvl6pPr>
            <a:lvl7pPr marL="0" indent="0">
              <a:buNone/>
              <a:defRPr sz="1400" b="1">
                <a:solidFill>
                  <a:schemeClr val="bg1"/>
                </a:solidFill>
              </a:defRPr>
            </a:lvl7pPr>
            <a:lvl8pPr marL="0" indent="0">
              <a:buNone/>
              <a:defRPr sz="1400" b="1">
                <a:solidFill>
                  <a:schemeClr val="bg1"/>
                </a:solidFill>
              </a:defRPr>
            </a:lvl8pPr>
            <a:lvl9pPr marL="0" indent="0">
              <a:buNone/>
              <a:defRPr sz="1400" b="1">
                <a:solidFill>
                  <a:schemeClr val="bg1"/>
                </a:solidFill>
              </a:defRPr>
            </a:lvl9pPr>
          </a:lstStyle>
          <a:p>
            <a:pPr lvl="0"/>
            <a:r>
              <a:rPr lang="en-US" dirty="0"/>
              <a:t>Max </a:t>
            </a:r>
            <a:r>
              <a:rPr lang="en-US" dirty="0" err="1"/>
              <a:t>Mustermann</a:t>
            </a:r>
            <a:r>
              <a:rPr lang="en-US" dirty="0"/>
              <a:t> – Head of Corporate</a:t>
            </a:r>
            <a:br>
              <a:rPr lang="en-US" dirty="0"/>
            </a:br>
            <a:r>
              <a:rPr lang="en-US" dirty="0"/>
              <a:t>Place, Date</a:t>
            </a:r>
          </a:p>
        </p:txBody>
      </p:sp>
      <p:sp>
        <p:nvSpPr>
          <p:cNvPr id="2" name="Titel 1"/>
          <p:cNvSpPr>
            <a:spLocks noGrp="1"/>
          </p:cNvSpPr>
          <p:nvPr>
            <p:ph type="ctrTitle" hasCustomPrompt="1"/>
          </p:nvPr>
        </p:nvSpPr>
        <p:spPr bwMode="gray">
          <a:xfrm>
            <a:off x="550436" y="477384"/>
            <a:ext cx="6624493" cy="1440000"/>
          </a:xfrm>
        </p:spPr>
        <p:txBody>
          <a:bodyPr/>
          <a:lstStyle>
            <a:lvl1pPr>
              <a:defRPr sz="3200">
                <a:solidFill>
                  <a:schemeClr val="bg1"/>
                </a:solidFill>
              </a:defRPr>
            </a:lvl1pPr>
          </a:lstStyle>
          <a:p>
            <a:r>
              <a:rPr lang="en-US" dirty="0"/>
              <a:t>Title without picture 32pt</a:t>
            </a:r>
          </a:p>
        </p:txBody>
      </p:sp>
      <p:pic>
        <p:nvPicPr>
          <p:cNvPr id="8" name="Grafik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39137" y="6179469"/>
            <a:ext cx="1799999" cy="449455"/>
          </a:xfrm>
          <a:prstGeom prst="rect">
            <a:avLst/>
          </a:prstGeom>
        </p:spPr>
      </p:pic>
    </p:spTree>
    <p:extLst>
      <p:ext uri="{BB962C8B-B14F-4D97-AF65-F5344CB8AC3E}">
        <p14:creationId xmlns:p14="http://schemas.microsoft.com/office/powerpoint/2010/main" val="1938697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blue">
    <p:bg>
      <p:bgPr>
        <a:solidFill>
          <a:srgbClr val="0071B9"/>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550435" y="477384"/>
            <a:ext cx="6624000" cy="1440000"/>
          </a:xfrm>
        </p:spPr>
        <p:txBody>
          <a:bodyPr/>
          <a:lstStyle>
            <a:lvl1pPr>
              <a:defRPr sz="3200" baseline="0">
                <a:solidFill>
                  <a:schemeClr val="bg1"/>
                </a:solidFill>
              </a:defRPr>
            </a:lvl1pPr>
          </a:lstStyle>
          <a:p>
            <a:r>
              <a:rPr lang="en-US" dirty="0"/>
              <a:t>Thank you for</a:t>
            </a:r>
            <a:br>
              <a:rPr lang="en-US" dirty="0"/>
            </a:br>
            <a:r>
              <a:rPr lang="en-US" dirty="0"/>
              <a:t>your attention 32pt</a:t>
            </a:r>
          </a:p>
        </p:txBody>
      </p:sp>
      <p:sp>
        <p:nvSpPr>
          <p:cNvPr id="3" name="Untertitel 2"/>
          <p:cNvSpPr>
            <a:spLocks noGrp="1"/>
          </p:cNvSpPr>
          <p:nvPr>
            <p:ph type="subTitle" idx="1" hasCustomPrompt="1"/>
          </p:nvPr>
        </p:nvSpPr>
        <p:spPr bwMode="gray">
          <a:xfrm>
            <a:off x="550435" y="1989744"/>
            <a:ext cx="6624000" cy="1080000"/>
          </a:xfrm>
        </p:spPr>
        <p:txBody>
          <a:bodyPr/>
          <a:lstStyle>
            <a:lvl1pPr marL="0" indent="0" algn="l">
              <a:spcAft>
                <a:spcPts val="0"/>
              </a:spcAft>
              <a:buFont typeface="Arial" panose="020B0604020202020204" pitchFamily="34" charset="0"/>
              <a:buNone/>
              <a:defRPr sz="2000" cap="none" baseline="0">
                <a:solidFill>
                  <a:schemeClr val="bg1"/>
                </a:solidFill>
              </a:defRPr>
            </a:lvl1pPr>
            <a:lvl2pPr marL="0" indent="0" algn="l">
              <a:spcAft>
                <a:spcPts val="0"/>
              </a:spcAft>
              <a:buFont typeface="Arial" panose="020B0604020202020204" pitchFamily="34" charset="0"/>
              <a:buNone/>
              <a:defRPr sz="2000">
                <a:solidFill>
                  <a:schemeClr val="bg1"/>
                </a:solidFill>
              </a:defRPr>
            </a:lvl2pPr>
            <a:lvl3pPr marL="0" indent="0" algn="l">
              <a:spcAft>
                <a:spcPts val="0"/>
              </a:spcAft>
              <a:buFont typeface="Arial" panose="020B0604020202020204" pitchFamily="34" charset="0"/>
              <a:buNone/>
              <a:defRPr sz="2000">
                <a:solidFill>
                  <a:schemeClr val="bg1"/>
                </a:solidFill>
              </a:defRPr>
            </a:lvl3pPr>
            <a:lvl4pPr marL="0" indent="0" algn="l">
              <a:spcAft>
                <a:spcPts val="0"/>
              </a:spcAft>
              <a:buFont typeface="Arial" panose="020B0604020202020204" pitchFamily="34" charset="0"/>
              <a:buNone/>
              <a:defRPr sz="2000">
                <a:solidFill>
                  <a:schemeClr val="bg1"/>
                </a:solidFill>
              </a:defRPr>
            </a:lvl4pPr>
            <a:lvl5pPr marL="0" indent="0" algn="l">
              <a:spcAft>
                <a:spcPts val="0"/>
              </a:spcAft>
              <a:buFont typeface="Arial" panose="020B0604020202020204" pitchFamily="34" charset="0"/>
              <a:buNone/>
              <a:defRPr sz="2000">
                <a:solidFill>
                  <a:schemeClr val="bg1"/>
                </a:solidFill>
              </a:defRPr>
            </a:lvl5pPr>
            <a:lvl6pPr marL="0" indent="0" algn="l">
              <a:spcAft>
                <a:spcPts val="0"/>
              </a:spcAft>
              <a:buFont typeface="Arial" panose="020B0604020202020204" pitchFamily="34" charset="0"/>
              <a:buNone/>
              <a:defRPr sz="2000">
                <a:solidFill>
                  <a:schemeClr val="bg1"/>
                </a:solidFill>
              </a:defRPr>
            </a:lvl6pPr>
            <a:lvl7pPr marL="0" indent="0" algn="l">
              <a:spcAft>
                <a:spcPts val="0"/>
              </a:spcAft>
              <a:buFont typeface="Arial" panose="020B0604020202020204" pitchFamily="34" charset="0"/>
              <a:buNone/>
              <a:defRPr sz="2000">
                <a:solidFill>
                  <a:schemeClr val="bg1"/>
                </a:solidFill>
              </a:defRPr>
            </a:lvl7pPr>
            <a:lvl8pPr marL="0" indent="0" algn="l">
              <a:spcAft>
                <a:spcPts val="0"/>
              </a:spcAft>
              <a:buFont typeface="Arial" panose="020B0604020202020204" pitchFamily="34" charset="0"/>
              <a:buNone/>
              <a:defRPr sz="2000">
                <a:solidFill>
                  <a:schemeClr val="bg1"/>
                </a:solidFill>
              </a:defRPr>
            </a:lvl8pPr>
            <a:lvl9pPr marL="0" indent="0" algn="l">
              <a:spcAft>
                <a:spcPts val="0"/>
              </a:spcAft>
              <a:buFont typeface="Arial" panose="020B0604020202020204" pitchFamily="34" charset="0"/>
              <a:buNone/>
              <a:defRPr sz="2000">
                <a:solidFill>
                  <a:schemeClr val="bg1"/>
                </a:solidFill>
              </a:defRPr>
            </a:lvl9pPr>
          </a:lstStyle>
          <a:p>
            <a:pPr lvl="0"/>
            <a:r>
              <a:rPr lang="en-US" dirty="0"/>
              <a:t>Here is a Subheadline 20pt</a:t>
            </a:r>
          </a:p>
        </p:txBody>
      </p:sp>
      <p:sp>
        <p:nvSpPr>
          <p:cNvPr id="14" name="Textplatzhalter 13"/>
          <p:cNvSpPr>
            <a:spLocks noGrp="1"/>
          </p:cNvSpPr>
          <p:nvPr>
            <p:ph type="body" sz="quarter" idx="10" hasCustomPrompt="1"/>
          </p:nvPr>
        </p:nvSpPr>
        <p:spPr bwMode="gray">
          <a:xfrm>
            <a:off x="550435" y="3141894"/>
            <a:ext cx="6624000" cy="1008000"/>
          </a:xfrm>
        </p:spPr>
        <p:txBody>
          <a:bodyPr/>
          <a:lstStyle>
            <a:lvl1pPr marL="0" indent="0">
              <a:buNone/>
              <a:defRPr sz="1400" b="1" cap="none" baseline="0">
                <a:solidFill>
                  <a:schemeClr val="bg1"/>
                </a:solidFill>
              </a:defRPr>
            </a:lvl1pPr>
            <a:lvl2pPr marL="0" indent="0">
              <a:buFont typeface="Arial" panose="020B0604020202020204" pitchFamily="34" charset="0"/>
              <a:buNone/>
              <a:defRPr sz="1400" b="1">
                <a:solidFill>
                  <a:schemeClr val="bg1"/>
                </a:solidFill>
              </a:defRPr>
            </a:lvl2pPr>
            <a:lvl3pPr marL="0" indent="0">
              <a:buFont typeface="Arial" panose="020B0604020202020204" pitchFamily="34" charset="0"/>
              <a:buNone/>
              <a:defRPr sz="1400" b="1">
                <a:solidFill>
                  <a:schemeClr val="bg1"/>
                </a:solidFill>
              </a:defRPr>
            </a:lvl3pPr>
            <a:lvl4pPr marL="0" indent="0">
              <a:buFont typeface="Arial" panose="020B0604020202020204" pitchFamily="34" charset="0"/>
              <a:buNone/>
              <a:defRPr sz="1400" b="1">
                <a:solidFill>
                  <a:schemeClr val="bg1"/>
                </a:solidFill>
              </a:defRPr>
            </a:lvl4pPr>
            <a:lvl5pPr marL="0" indent="0">
              <a:buFont typeface="Arial" panose="020B0604020202020204" pitchFamily="34" charset="0"/>
              <a:buNone/>
              <a:defRPr sz="1400" b="1">
                <a:solidFill>
                  <a:schemeClr val="bg1"/>
                </a:solidFill>
              </a:defRPr>
            </a:lvl5pPr>
            <a:lvl6pPr marL="0" indent="0">
              <a:buNone/>
              <a:defRPr sz="1400" b="1">
                <a:solidFill>
                  <a:schemeClr val="bg1"/>
                </a:solidFill>
              </a:defRPr>
            </a:lvl6pPr>
            <a:lvl7pPr marL="0" indent="0">
              <a:buNone/>
              <a:defRPr sz="1400" b="1">
                <a:solidFill>
                  <a:schemeClr val="bg1"/>
                </a:solidFill>
              </a:defRPr>
            </a:lvl7pPr>
            <a:lvl8pPr marL="0" indent="0">
              <a:buNone/>
              <a:defRPr sz="1400" b="1">
                <a:solidFill>
                  <a:schemeClr val="bg1"/>
                </a:solidFill>
              </a:defRPr>
            </a:lvl8pPr>
            <a:lvl9pPr marL="0" indent="0">
              <a:buNone/>
              <a:defRPr sz="1400" b="1">
                <a:solidFill>
                  <a:schemeClr val="bg1"/>
                </a:solidFill>
              </a:defRPr>
            </a:lvl9pPr>
          </a:lstStyle>
          <a:p>
            <a:pPr lvl="0"/>
            <a:r>
              <a:rPr lang="en-US" dirty="0"/>
              <a:t>Max </a:t>
            </a:r>
            <a:r>
              <a:rPr lang="en-US" dirty="0" err="1"/>
              <a:t>Mustermann</a:t>
            </a:r>
            <a:r>
              <a:rPr lang="en-US" dirty="0"/>
              <a:t> – Head of Corporate</a:t>
            </a:r>
            <a:br>
              <a:rPr lang="en-US" dirty="0"/>
            </a:br>
            <a:r>
              <a:rPr lang="en-US" dirty="0"/>
              <a:t>Place, Date</a:t>
            </a:r>
          </a:p>
        </p:txBody>
      </p:sp>
      <p:sp>
        <p:nvSpPr>
          <p:cNvPr id="10" name="Textplatzhalter 13"/>
          <p:cNvSpPr>
            <a:spLocks noGrp="1"/>
          </p:cNvSpPr>
          <p:nvPr>
            <p:ph type="body" sz="quarter" idx="14" hasCustomPrompt="1"/>
          </p:nvPr>
        </p:nvSpPr>
        <p:spPr bwMode="gray">
          <a:xfrm>
            <a:off x="550436" y="4725938"/>
            <a:ext cx="6624000" cy="1008000"/>
          </a:xfrm>
        </p:spPr>
        <p:txBody>
          <a:bodyPr/>
          <a:lstStyle>
            <a:lvl1pPr marL="0" indent="0" algn="l">
              <a:spcAft>
                <a:spcPts val="0"/>
              </a:spcAft>
              <a:buFont typeface="Arial" panose="020B0604020202020204" pitchFamily="34" charset="0"/>
              <a:buNone/>
              <a:defRPr sz="1400" cap="none" baseline="0">
                <a:solidFill>
                  <a:schemeClr val="bg1"/>
                </a:solidFill>
              </a:defRPr>
            </a:lvl1pPr>
            <a:lvl2pPr marL="0" indent="0" algn="l">
              <a:spcAft>
                <a:spcPts val="0"/>
              </a:spcAft>
              <a:buFont typeface="Arial" panose="020B0604020202020204" pitchFamily="34" charset="0"/>
              <a:buNone/>
              <a:defRPr sz="1400">
                <a:solidFill>
                  <a:schemeClr val="bg1"/>
                </a:solidFill>
              </a:defRPr>
            </a:lvl2pPr>
            <a:lvl3pPr marL="0" indent="0" algn="l">
              <a:spcAft>
                <a:spcPts val="0"/>
              </a:spcAft>
              <a:buFont typeface="Arial" panose="020B0604020202020204" pitchFamily="34" charset="0"/>
              <a:buNone/>
              <a:defRPr sz="1400">
                <a:solidFill>
                  <a:schemeClr val="bg1"/>
                </a:solidFill>
              </a:defRPr>
            </a:lvl3pPr>
            <a:lvl4pPr marL="0" indent="0" algn="l">
              <a:spcAft>
                <a:spcPts val="0"/>
              </a:spcAft>
              <a:buFont typeface="Arial" panose="020B0604020202020204" pitchFamily="34" charset="0"/>
              <a:buNone/>
              <a:defRPr sz="1400">
                <a:solidFill>
                  <a:schemeClr val="bg1"/>
                </a:solidFill>
              </a:defRPr>
            </a:lvl4pPr>
            <a:lvl5pPr marL="0" indent="0" algn="l">
              <a:spcAft>
                <a:spcPts val="0"/>
              </a:spcAft>
              <a:buFont typeface="Arial" panose="020B0604020202020204" pitchFamily="34" charset="0"/>
              <a:buNone/>
              <a:defRPr sz="1400">
                <a:solidFill>
                  <a:schemeClr val="bg1"/>
                </a:solidFill>
              </a:defRPr>
            </a:lvl5pPr>
            <a:lvl6pPr marL="0" indent="0" algn="l">
              <a:spcAft>
                <a:spcPts val="0"/>
              </a:spcAft>
              <a:buNone/>
              <a:defRPr sz="1400">
                <a:solidFill>
                  <a:schemeClr val="bg1"/>
                </a:solidFill>
              </a:defRPr>
            </a:lvl6pPr>
            <a:lvl7pPr marL="0" indent="0" algn="l">
              <a:spcAft>
                <a:spcPts val="0"/>
              </a:spcAft>
              <a:buNone/>
              <a:defRPr sz="1400">
                <a:solidFill>
                  <a:schemeClr val="bg1"/>
                </a:solidFill>
              </a:defRPr>
            </a:lvl7pPr>
            <a:lvl8pPr marL="0" indent="0" algn="l">
              <a:spcAft>
                <a:spcPts val="0"/>
              </a:spcAft>
              <a:buNone/>
              <a:defRPr sz="1400">
                <a:solidFill>
                  <a:schemeClr val="bg1"/>
                </a:solidFill>
              </a:defRPr>
            </a:lvl8pPr>
            <a:lvl9pPr marL="0" indent="0" algn="l">
              <a:spcAft>
                <a:spcPts val="0"/>
              </a:spcAft>
              <a:buNone/>
              <a:defRPr sz="1400">
                <a:solidFill>
                  <a:schemeClr val="bg1"/>
                </a:solidFill>
              </a:defRPr>
            </a:lvl9pPr>
          </a:lstStyle>
          <a:p>
            <a:pPr lvl="0"/>
            <a:r>
              <a:rPr lang="en-US" dirty="0"/>
              <a:t>www.tuv.com</a:t>
            </a:r>
          </a:p>
        </p:txBody>
      </p:sp>
      <p:pic>
        <p:nvPicPr>
          <p:cNvPr id="7" name="Grafik 6"/>
          <p:cNvPicPr>
            <a:picLocks noChangeAspect="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39137" y="6179469"/>
            <a:ext cx="1799999" cy="449455"/>
          </a:xfrm>
          <a:prstGeom prst="rect">
            <a:avLst/>
          </a:prstGeom>
        </p:spPr>
      </p:pic>
    </p:spTree>
    <p:extLst>
      <p:ext uri="{BB962C8B-B14F-4D97-AF65-F5344CB8AC3E}">
        <p14:creationId xmlns:p14="http://schemas.microsoft.com/office/powerpoint/2010/main" val="262709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whi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550436" y="477384"/>
            <a:ext cx="6624000" cy="1440000"/>
          </a:xfrm>
        </p:spPr>
        <p:txBody>
          <a:bodyPr/>
          <a:lstStyle>
            <a:lvl1pPr>
              <a:defRPr sz="3200" baseline="0">
                <a:solidFill>
                  <a:schemeClr val="tx2"/>
                </a:solidFill>
              </a:defRPr>
            </a:lvl1pPr>
          </a:lstStyle>
          <a:p>
            <a:r>
              <a:rPr lang="en-US" dirty="0"/>
              <a:t>Thank you for</a:t>
            </a:r>
            <a:br>
              <a:rPr lang="en-US" dirty="0"/>
            </a:br>
            <a:r>
              <a:rPr lang="en-US" dirty="0"/>
              <a:t>your attention 32pt</a:t>
            </a:r>
          </a:p>
        </p:txBody>
      </p:sp>
      <p:sp>
        <p:nvSpPr>
          <p:cNvPr id="3" name="Untertitel 2"/>
          <p:cNvSpPr>
            <a:spLocks noGrp="1"/>
          </p:cNvSpPr>
          <p:nvPr>
            <p:ph type="subTitle" idx="1" hasCustomPrompt="1"/>
          </p:nvPr>
        </p:nvSpPr>
        <p:spPr bwMode="gray">
          <a:xfrm>
            <a:off x="550436" y="1989744"/>
            <a:ext cx="6624000" cy="1080000"/>
          </a:xfrm>
        </p:spPr>
        <p:txBody>
          <a:bodyPr/>
          <a:lstStyle>
            <a:lvl1pPr marL="0" indent="0" algn="l">
              <a:spcAft>
                <a:spcPts val="0"/>
              </a:spcAft>
              <a:buFont typeface="Arial" panose="020B0604020202020204" pitchFamily="34" charset="0"/>
              <a:buNone/>
              <a:defRPr sz="2000" cap="none" baseline="0">
                <a:solidFill>
                  <a:schemeClr val="tx2"/>
                </a:solidFill>
              </a:defRPr>
            </a:lvl1pPr>
            <a:lvl2pPr marL="0" indent="0" algn="l">
              <a:spcAft>
                <a:spcPts val="0"/>
              </a:spcAft>
              <a:buFont typeface="Arial" panose="020B0604020202020204" pitchFamily="34" charset="0"/>
              <a:buNone/>
              <a:defRPr sz="2000">
                <a:solidFill>
                  <a:schemeClr val="tx2"/>
                </a:solidFill>
              </a:defRPr>
            </a:lvl2pPr>
            <a:lvl3pPr marL="0" indent="0" algn="l">
              <a:spcAft>
                <a:spcPts val="0"/>
              </a:spcAft>
              <a:buFont typeface="Arial" panose="020B0604020202020204" pitchFamily="34" charset="0"/>
              <a:buNone/>
              <a:defRPr sz="2000">
                <a:solidFill>
                  <a:schemeClr val="tx2"/>
                </a:solidFill>
              </a:defRPr>
            </a:lvl3pPr>
            <a:lvl4pPr marL="0" indent="0" algn="l">
              <a:spcAft>
                <a:spcPts val="0"/>
              </a:spcAft>
              <a:buFont typeface="Arial" panose="020B0604020202020204" pitchFamily="34" charset="0"/>
              <a:buNone/>
              <a:defRPr sz="2000">
                <a:solidFill>
                  <a:schemeClr val="tx2"/>
                </a:solidFill>
              </a:defRPr>
            </a:lvl4pPr>
            <a:lvl5pPr marL="0" indent="0" algn="l">
              <a:spcAft>
                <a:spcPts val="0"/>
              </a:spcAft>
              <a:buFont typeface="Arial" panose="020B0604020202020204" pitchFamily="34" charset="0"/>
              <a:buNone/>
              <a:defRPr sz="2000">
                <a:solidFill>
                  <a:schemeClr val="tx2"/>
                </a:solidFill>
              </a:defRPr>
            </a:lvl5pPr>
            <a:lvl6pPr marL="0" indent="0" algn="l">
              <a:spcAft>
                <a:spcPts val="0"/>
              </a:spcAft>
              <a:buFont typeface="Arial" panose="020B0604020202020204" pitchFamily="34" charset="0"/>
              <a:buNone/>
              <a:defRPr sz="2000">
                <a:solidFill>
                  <a:schemeClr val="tx2"/>
                </a:solidFill>
              </a:defRPr>
            </a:lvl6pPr>
            <a:lvl7pPr marL="0" indent="0" algn="l">
              <a:spcAft>
                <a:spcPts val="0"/>
              </a:spcAft>
              <a:buFont typeface="Arial" panose="020B0604020202020204" pitchFamily="34" charset="0"/>
              <a:buNone/>
              <a:defRPr sz="2000">
                <a:solidFill>
                  <a:schemeClr val="tx2"/>
                </a:solidFill>
              </a:defRPr>
            </a:lvl7pPr>
            <a:lvl8pPr marL="0" indent="0" algn="l">
              <a:spcAft>
                <a:spcPts val="0"/>
              </a:spcAft>
              <a:buFont typeface="Arial" panose="020B0604020202020204" pitchFamily="34" charset="0"/>
              <a:buNone/>
              <a:defRPr sz="2000">
                <a:solidFill>
                  <a:schemeClr val="tx2"/>
                </a:solidFill>
              </a:defRPr>
            </a:lvl8pPr>
            <a:lvl9pPr marL="0" indent="0" algn="l">
              <a:spcAft>
                <a:spcPts val="0"/>
              </a:spcAft>
              <a:buFont typeface="Arial" panose="020B0604020202020204" pitchFamily="34" charset="0"/>
              <a:buNone/>
              <a:defRPr sz="2000">
                <a:solidFill>
                  <a:schemeClr val="tx2"/>
                </a:solidFill>
              </a:defRPr>
            </a:lvl9pPr>
          </a:lstStyle>
          <a:p>
            <a:pPr lvl="0"/>
            <a:r>
              <a:rPr lang="en-US" dirty="0"/>
              <a:t>Here is a Subheadline 20pt</a:t>
            </a:r>
          </a:p>
        </p:txBody>
      </p:sp>
      <p:sp>
        <p:nvSpPr>
          <p:cNvPr id="14" name="Textplatzhalter 13"/>
          <p:cNvSpPr>
            <a:spLocks noGrp="1"/>
          </p:cNvSpPr>
          <p:nvPr>
            <p:ph type="body" sz="quarter" idx="10" hasCustomPrompt="1"/>
          </p:nvPr>
        </p:nvSpPr>
        <p:spPr bwMode="gray">
          <a:xfrm>
            <a:off x="550436" y="3141894"/>
            <a:ext cx="6624000" cy="1008000"/>
          </a:xfrm>
        </p:spPr>
        <p:txBody>
          <a:bodyPr/>
          <a:lstStyle>
            <a:lvl1pPr marL="0" indent="0">
              <a:spcAft>
                <a:spcPts val="600"/>
              </a:spcAft>
              <a:buFont typeface="Arial" panose="020B0604020202020204" pitchFamily="34" charset="0"/>
              <a:buNone/>
              <a:defRPr sz="1400" b="1" cap="none" baseline="0">
                <a:solidFill>
                  <a:schemeClr val="tx1"/>
                </a:solidFill>
              </a:defRPr>
            </a:lvl1pPr>
            <a:lvl2pPr marL="0" indent="0">
              <a:spcAft>
                <a:spcPts val="600"/>
              </a:spcAft>
              <a:buFont typeface="Arial" panose="020B0604020202020204" pitchFamily="34" charset="0"/>
              <a:buNone/>
              <a:defRPr sz="1400" b="1">
                <a:solidFill>
                  <a:schemeClr val="tx1"/>
                </a:solidFill>
              </a:defRPr>
            </a:lvl2pPr>
            <a:lvl3pPr marL="0" indent="0">
              <a:spcAft>
                <a:spcPts val="600"/>
              </a:spcAft>
              <a:buFont typeface="Arial" panose="020B0604020202020204" pitchFamily="34" charset="0"/>
              <a:buNone/>
              <a:defRPr sz="1400" b="1">
                <a:solidFill>
                  <a:schemeClr val="tx1"/>
                </a:solidFill>
              </a:defRPr>
            </a:lvl3pPr>
            <a:lvl4pPr marL="0" indent="0">
              <a:spcAft>
                <a:spcPts val="600"/>
              </a:spcAft>
              <a:buFont typeface="Arial" panose="020B0604020202020204" pitchFamily="34" charset="0"/>
              <a:buNone/>
              <a:defRPr sz="1400" b="1">
                <a:solidFill>
                  <a:schemeClr val="tx1"/>
                </a:solidFill>
              </a:defRPr>
            </a:lvl4pPr>
            <a:lvl5pPr marL="0" indent="0">
              <a:spcAft>
                <a:spcPts val="600"/>
              </a:spcAft>
              <a:buFont typeface="Arial" panose="020B0604020202020204" pitchFamily="34" charset="0"/>
              <a:buNone/>
              <a:defRPr sz="1400" b="1">
                <a:solidFill>
                  <a:schemeClr val="tx1"/>
                </a:solidFill>
              </a:defRPr>
            </a:lvl5pPr>
            <a:lvl6pPr marL="0" indent="0">
              <a:spcAft>
                <a:spcPts val="600"/>
              </a:spcAft>
              <a:buNone/>
              <a:defRPr sz="1400" b="1">
                <a:solidFill>
                  <a:schemeClr val="tx1"/>
                </a:solidFill>
              </a:defRPr>
            </a:lvl6pPr>
            <a:lvl7pPr marL="0" indent="0">
              <a:spcAft>
                <a:spcPts val="600"/>
              </a:spcAft>
              <a:buNone/>
              <a:defRPr sz="1400" b="1">
                <a:solidFill>
                  <a:schemeClr val="tx1"/>
                </a:solidFill>
              </a:defRPr>
            </a:lvl7pPr>
            <a:lvl8pPr marL="0" indent="0">
              <a:spcAft>
                <a:spcPts val="600"/>
              </a:spcAft>
              <a:buNone/>
              <a:defRPr sz="1400" b="1">
                <a:solidFill>
                  <a:schemeClr val="tx1"/>
                </a:solidFill>
              </a:defRPr>
            </a:lvl8pPr>
            <a:lvl9pPr marL="0" indent="0">
              <a:spcAft>
                <a:spcPts val="600"/>
              </a:spcAft>
              <a:buNone/>
              <a:defRPr sz="1400" b="1">
                <a:solidFill>
                  <a:schemeClr val="tx1"/>
                </a:solidFill>
              </a:defRPr>
            </a:lvl9pPr>
          </a:lstStyle>
          <a:p>
            <a:pPr lvl="0"/>
            <a:r>
              <a:rPr lang="en-US" dirty="0"/>
              <a:t>Max </a:t>
            </a:r>
            <a:r>
              <a:rPr lang="en-US" dirty="0" err="1"/>
              <a:t>Mustermann</a:t>
            </a:r>
            <a:r>
              <a:rPr lang="en-US" dirty="0"/>
              <a:t> – Head of Corporate</a:t>
            </a:r>
            <a:br>
              <a:rPr lang="en-US" dirty="0"/>
            </a:br>
            <a:r>
              <a:rPr lang="en-US" dirty="0"/>
              <a:t>Place, Date</a:t>
            </a:r>
          </a:p>
        </p:txBody>
      </p:sp>
      <p:pic>
        <p:nvPicPr>
          <p:cNvPr id="11" name="Grafik 10"/>
          <p:cNvPicPr>
            <a:picLocks noChangeAspect="1"/>
          </p:cNvPicPr>
          <p:nvPr userDrawn="1"/>
        </p:nvPicPr>
        <p:blipFill rotWithShape="1">
          <a:blip r:embed="rId2">
            <a:extLst>
              <a:ext uri="{28A0092B-C50C-407E-A947-70E740481C1C}">
                <a14:useLocalDpi xmlns:a14="http://schemas.microsoft.com/office/drawing/2010/main" val="0"/>
              </a:ext>
            </a:extLst>
          </a:blip>
          <a:srcRect t="69871" b="6597"/>
          <a:stretch/>
        </p:blipFill>
        <p:spPr bwMode="gray">
          <a:xfrm>
            <a:off x="0" y="4792850"/>
            <a:ext cx="12190413" cy="1614235"/>
          </a:xfrm>
          <a:prstGeom prst="rect">
            <a:avLst/>
          </a:prstGeom>
        </p:spPr>
      </p:pic>
      <p:sp>
        <p:nvSpPr>
          <p:cNvPr id="10" name="Textplatzhalter 13"/>
          <p:cNvSpPr>
            <a:spLocks noGrp="1"/>
          </p:cNvSpPr>
          <p:nvPr>
            <p:ph type="body" sz="quarter" idx="14" hasCustomPrompt="1"/>
          </p:nvPr>
        </p:nvSpPr>
        <p:spPr bwMode="gray">
          <a:xfrm>
            <a:off x="550436" y="4725938"/>
            <a:ext cx="6624000" cy="1056462"/>
          </a:xfrm>
        </p:spPr>
        <p:txBody>
          <a:bodyPr/>
          <a:lstStyle>
            <a:lvl1pPr marL="0" indent="0">
              <a:buFont typeface="Arial" panose="020B0604020202020204" pitchFamily="34" charset="0"/>
              <a:buNone/>
              <a:defRPr sz="1400" cap="none" baseline="0">
                <a:solidFill>
                  <a:schemeClr val="tx1"/>
                </a:solidFill>
              </a:defRPr>
            </a:lvl1pPr>
            <a:lvl2pPr marL="0" indent="0">
              <a:buFont typeface="Arial" panose="020B0604020202020204" pitchFamily="34" charset="0"/>
              <a:buNone/>
              <a:defRPr sz="1400"/>
            </a:lvl2pPr>
            <a:lvl3pPr marL="0" indent="0">
              <a:buFont typeface="Arial" panose="020B0604020202020204" pitchFamily="34" charset="0"/>
              <a:buNone/>
              <a:defRPr sz="1400"/>
            </a:lvl3pPr>
            <a:lvl4pPr marL="0" indent="0">
              <a:buFont typeface="Arial" panose="020B0604020202020204" pitchFamily="34" charset="0"/>
              <a:buNone/>
              <a:defRPr sz="1400"/>
            </a:lvl4pPr>
            <a:lvl5pPr marL="0" indent="0">
              <a:buFont typeface="Arial" panose="020B0604020202020204" pitchFamily="34" charse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dirty="0"/>
              <a:t>www.tuv.com</a:t>
            </a:r>
          </a:p>
        </p:txBody>
      </p:sp>
    </p:spTree>
    <p:extLst>
      <p:ext uri="{BB962C8B-B14F-4D97-AF65-F5344CB8AC3E}">
        <p14:creationId xmlns:p14="http://schemas.microsoft.com/office/powerpoint/2010/main" val="123901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 y="1"/>
            <a:ext cx="12190413" cy="714230"/>
          </a:xfrm>
          <a:prstGeom prst="rect">
            <a:avLst/>
          </a:prstGeom>
        </p:spPr>
      </p:pic>
      <p:sp>
        <p:nvSpPr>
          <p:cNvPr id="6" name="Rectangle 5"/>
          <p:cNvSpPr/>
          <p:nvPr/>
        </p:nvSpPr>
        <p:spPr>
          <a:xfrm>
            <a:off x="-2116" y="712953"/>
            <a:ext cx="12190413" cy="9146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7" name="Rectangle 6"/>
          <p:cNvSpPr/>
          <p:nvPr/>
        </p:nvSpPr>
        <p:spPr>
          <a:xfrm>
            <a:off x="1059" y="6768128"/>
            <a:ext cx="12190413" cy="9146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8" name="Content Placeholder 2"/>
          <p:cNvSpPr>
            <a:spLocks noGrp="1"/>
          </p:cNvSpPr>
          <p:nvPr>
            <p:ph idx="1"/>
          </p:nvPr>
        </p:nvSpPr>
        <p:spPr>
          <a:xfrm>
            <a:off x="609521" y="1303802"/>
            <a:ext cx="10971372" cy="4465424"/>
          </a:xfrm>
          <a:prstGeom prst="rect">
            <a:avLst/>
          </a:prstGeom>
        </p:spPr>
        <p:txBody>
          <a:bodyPr>
            <a:normAutofit/>
          </a:bodyPr>
          <a:lstStyle>
            <a:lvl1pPr>
              <a:buSzPct val="100000"/>
              <a:defRPr sz="2000">
                <a:solidFill>
                  <a:srgbClr val="474746"/>
                </a:solidFill>
                <a:latin typeface="GE Inspira Pitch"/>
                <a:cs typeface="GE Inspira Pitch"/>
              </a:defRPr>
            </a:lvl1pPr>
            <a:lvl2pPr>
              <a:defRPr sz="1800">
                <a:solidFill>
                  <a:srgbClr val="474746"/>
                </a:solidFill>
                <a:latin typeface="GE Inspira Pitch"/>
                <a:cs typeface="GE Inspira Pitch"/>
              </a:defRPr>
            </a:lvl2pPr>
            <a:lvl3pPr>
              <a:defRPr sz="1600">
                <a:solidFill>
                  <a:srgbClr val="474746"/>
                </a:solidFill>
                <a:latin typeface="GE Inspira Pitch"/>
                <a:cs typeface="GE Inspira Pitch"/>
              </a:defRPr>
            </a:lvl3pPr>
            <a:lvl4pPr>
              <a:defRPr sz="1400">
                <a:solidFill>
                  <a:srgbClr val="474746"/>
                </a:solidFill>
                <a:latin typeface="GE Inspira Pitch"/>
                <a:cs typeface="GE Inspira Pitch"/>
              </a:defRPr>
            </a:lvl4pPr>
            <a:lvl5pPr>
              <a:buFont typeface="Lucida Grande"/>
              <a:buChar char="-"/>
              <a:defRPr sz="1400">
                <a:solidFill>
                  <a:srgbClr val="474746"/>
                </a:solidFill>
                <a:latin typeface="GE Inspira Pitch"/>
                <a:cs typeface="GE Inspira Pitch"/>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a:xfrm>
            <a:off x="9088999" y="6222313"/>
            <a:ext cx="2844430" cy="365210"/>
          </a:xfrm>
          <a:prstGeom prst="rect">
            <a:avLst/>
          </a:prstGeom>
        </p:spPr>
        <p:txBody>
          <a:bodyPr/>
          <a:lstStyle>
            <a:lvl1pPr algn="r">
              <a:defRPr sz="1400"/>
            </a:lvl1pPr>
          </a:lstStyle>
          <a:p>
            <a:fld id="{AC9E31EF-7BA2-7D40-A779-1F66575596EE}" type="slidenum">
              <a:rPr lang="en-US" smtClean="0"/>
              <a:pPr/>
              <a:t>‹Nº›</a:t>
            </a:fld>
            <a:endParaRPr lang="en-US" dirty="0"/>
          </a:p>
        </p:txBody>
      </p:sp>
      <p:sp>
        <p:nvSpPr>
          <p:cNvPr id="10" name="Title 1"/>
          <p:cNvSpPr>
            <a:spLocks noGrp="1"/>
          </p:cNvSpPr>
          <p:nvPr>
            <p:ph type="title"/>
          </p:nvPr>
        </p:nvSpPr>
        <p:spPr>
          <a:xfrm>
            <a:off x="609521" y="0"/>
            <a:ext cx="10971372" cy="802340"/>
          </a:xfrm>
          <a:prstGeom prst="rect">
            <a:avLst/>
          </a:prstGeom>
        </p:spPr>
        <p:txBody>
          <a:bodyPr anchor="ctr">
            <a:normAutofit/>
          </a:bodyPr>
          <a:lstStyle>
            <a:lvl1pPr algn="l">
              <a:defRPr sz="2300">
                <a:solidFill>
                  <a:schemeClr val="bg1"/>
                </a:solidFill>
                <a:latin typeface="GE Inspira Pitch"/>
                <a:cs typeface="GE Inspira Pitch"/>
              </a:defRPr>
            </a:lvl1pPr>
          </a:lstStyle>
          <a:p>
            <a:r>
              <a:rPr lang="en-US"/>
              <a:t>Click to edit Master title style</a:t>
            </a:r>
            <a:endParaRPr lang="en-US" dirty="0"/>
          </a:p>
        </p:txBody>
      </p:sp>
    </p:spTree>
    <p:extLst>
      <p:ext uri="{BB962C8B-B14F-4D97-AF65-F5344CB8AC3E}">
        <p14:creationId xmlns:p14="http://schemas.microsoft.com/office/powerpoint/2010/main" val="2410566508"/>
      </p:ext>
    </p:extLst>
  </p:cSld>
  <p:clrMapOvr>
    <a:masterClrMapping/>
  </p:clrMapOvr>
  <p:transition>
    <p:fade/>
  </p:transition>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pic>
        <p:nvPicPr>
          <p:cNvPr id="4" name="Grafik 3"/>
          <p:cNvPicPr>
            <a:picLocks noChangeAspect="1"/>
          </p:cNvPicPr>
          <p:nvPr userDrawn="1"/>
        </p:nvPicPr>
        <p:blipFill rotWithShape="1">
          <a:blip r:embed="rId2">
            <a:extLst>
              <a:ext uri="{28A0092B-C50C-407E-A947-70E740481C1C}">
                <a14:useLocalDpi xmlns:a14="http://schemas.microsoft.com/office/drawing/2010/main" val="0"/>
              </a:ext>
            </a:extLst>
          </a:blip>
          <a:srcRect t="69871" b="6597"/>
          <a:stretch/>
        </p:blipFill>
        <p:spPr bwMode="gray">
          <a:xfrm>
            <a:off x="0" y="4792850"/>
            <a:ext cx="12190413" cy="1614235"/>
          </a:xfrm>
          <a:prstGeom prst="rect">
            <a:avLst/>
          </a:prstGeom>
        </p:spPr>
      </p:pic>
      <p:sp>
        <p:nvSpPr>
          <p:cNvPr id="8" name="Titel 1"/>
          <p:cNvSpPr>
            <a:spLocks noGrp="1"/>
          </p:cNvSpPr>
          <p:nvPr>
            <p:ph type="ctrTitle" hasCustomPrompt="1"/>
          </p:nvPr>
        </p:nvSpPr>
        <p:spPr bwMode="gray">
          <a:xfrm>
            <a:off x="550436" y="477384"/>
            <a:ext cx="6624000" cy="1440000"/>
          </a:xfrm>
        </p:spPr>
        <p:txBody>
          <a:bodyPr/>
          <a:lstStyle>
            <a:lvl1pPr>
              <a:defRPr sz="3200" baseline="0">
                <a:solidFill>
                  <a:schemeClr val="tx2"/>
                </a:solidFill>
              </a:defRPr>
            </a:lvl1pPr>
          </a:lstStyle>
          <a:p>
            <a:r>
              <a:rPr lang="en-US" dirty="0"/>
              <a:t>Title »white« for internal Presentation 32pt</a:t>
            </a:r>
          </a:p>
        </p:txBody>
      </p:sp>
      <p:sp>
        <p:nvSpPr>
          <p:cNvPr id="9" name="Untertitel 2"/>
          <p:cNvSpPr>
            <a:spLocks noGrp="1"/>
          </p:cNvSpPr>
          <p:nvPr>
            <p:ph type="subTitle" idx="1" hasCustomPrompt="1"/>
          </p:nvPr>
        </p:nvSpPr>
        <p:spPr bwMode="gray">
          <a:xfrm>
            <a:off x="550436" y="1989744"/>
            <a:ext cx="6624000" cy="1080000"/>
          </a:xfrm>
        </p:spPr>
        <p:txBody>
          <a:bodyPr/>
          <a:lstStyle>
            <a:lvl1pPr marL="0" indent="0" algn="l">
              <a:buFont typeface="Arial" panose="020B0604020202020204" pitchFamily="34" charset="0"/>
              <a:buNone/>
              <a:defRPr sz="2000" cap="none" baseline="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None/>
              <a:defRPr sz="2000">
                <a:solidFill>
                  <a:schemeClr val="tx1"/>
                </a:solidFill>
              </a:defRPr>
            </a:lvl3pPr>
            <a:lvl4pPr marL="0" indent="0" algn="l">
              <a:buFont typeface="Arial" panose="020B0604020202020204" pitchFamily="34" charset="0"/>
              <a:buNone/>
              <a:defRPr sz="2000">
                <a:solidFill>
                  <a:schemeClr val="tx1"/>
                </a:solidFill>
              </a:defRPr>
            </a:lvl4pPr>
            <a:lvl5pPr marL="0" indent="0" algn="l">
              <a:buFont typeface="Arial" panose="020B0604020202020204" pitchFamily="34" charset="0"/>
              <a:buNone/>
              <a:defRPr sz="2000">
                <a:solidFill>
                  <a:schemeClr val="tx1"/>
                </a:solidFill>
              </a:defRPr>
            </a:lvl5pPr>
            <a:lvl6pPr marL="0" indent="0" algn="l">
              <a:buFont typeface="Arial" panose="020B0604020202020204" pitchFamily="34" charset="0"/>
              <a:buNone/>
              <a:defRPr sz="2000">
                <a:solidFill>
                  <a:schemeClr val="tx1"/>
                </a:solidFill>
              </a:defRPr>
            </a:lvl6pPr>
            <a:lvl7pPr marL="0" indent="0" algn="l">
              <a:buFont typeface="Arial" panose="020B0604020202020204" pitchFamily="34" charset="0"/>
              <a:buNone/>
              <a:defRPr sz="2000">
                <a:solidFill>
                  <a:schemeClr val="tx1"/>
                </a:solidFill>
              </a:defRPr>
            </a:lvl7pPr>
            <a:lvl8pPr marL="0" indent="0" algn="l">
              <a:buFont typeface="Arial" panose="020B0604020202020204" pitchFamily="34" charset="0"/>
              <a:buNone/>
              <a:defRPr sz="2000">
                <a:solidFill>
                  <a:schemeClr val="tx1"/>
                </a:solidFill>
              </a:defRPr>
            </a:lvl8pPr>
            <a:lvl9pPr marL="0" indent="0" algn="l">
              <a:buFont typeface="Arial" panose="020B0604020202020204" pitchFamily="34" charset="0"/>
              <a:buNone/>
              <a:defRPr sz="2000">
                <a:solidFill>
                  <a:schemeClr val="tx1"/>
                </a:solidFill>
              </a:defRPr>
            </a:lvl9pPr>
          </a:lstStyle>
          <a:p>
            <a:pPr lvl="0"/>
            <a:r>
              <a:rPr lang="en-US" dirty="0"/>
              <a:t>Here is a </a:t>
            </a:r>
            <a:r>
              <a:rPr lang="en-US" dirty="0" err="1"/>
              <a:t>Subheadline</a:t>
            </a:r>
            <a:r>
              <a:rPr lang="en-US" dirty="0"/>
              <a:t> 20pt</a:t>
            </a:r>
          </a:p>
        </p:txBody>
      </p:sp>
      <p:sp>
        <p:nvSpPr>
          <p:cNvPr id="10" name="Textplatzhalter 13"/>
          <p:cNvSpPr>
            <a:spLocks noGrp="1"/>
          </p:cNvSpPr>
          <p:nvPr>
            <p:ph type="body" sz="quarter" idx="10" hasCustomPrompt="1"/>
          </p:nvPr>
        </p:nvSpPr>
        <p:spPr bwMode="gray">
          <a:xfrm>
            <a:off x="550436" y="3141894"/>
            <a:ext cx="6624000" cy="1008000"/>
          </a:xfrm>
        </p:spPr>
        <p:txBody>
          <a:bodyPr/>
          <a:lstStyle>
            <a:lvl1pPr marL="0" indent="0">
              <a:buFont typeface="Arial" panose="020B0604020202020204" pitchFamily="34" charset="0"/>
              <a:buNone/>
              <a:defRPr sz="1400" b="1" cap="none" baseline="0">
                <a:solidFill>
                  <a:schemeClr val="tx1"/>
                </a:solidFill>
              </a:defRPr>
            </a:lvl1pPr>
            <a:lvl2pPr marL="0" indent="0">
              <a:buFont typeface="Arial" panose="020B0604020202020204" pitchFamily="34" charset="0"/>
              <a:buNone/>
              <a:defRPr sz="1400" b="1"/>
            </a:lvl2pPr>
            <a:lvl3pPr marL="0" indent="0">
              <a:buFont typeface="Arial" panose="020B0604020202020204" pitchFamily="34" charset="0"/>
              <a:buNone/>
              <a:defRPr sz="1400" b="1"/>
            </a:lvl3pPr>
            <a:lvl4pPr marL="0" indent="0">
              <a:buFont typeface="Arial" panose="020B0604020202020204" pitchFamily="34" charset="0"/>
              <a:buNone/>
              <a:defRPr sz="1400" b="1"/>
            </a:lvl4pPr>
            <a:lvl5pPr marL="0" indent="0">
              <a:buFont typeface="Arial" panose="020B0604020202020204" pitchFamily="34" charset="0"/>
              <a:buNone/>
              <a:defRPr sz="1400" b="1"/>
            </a:lvl5pPr>
            <a:lvl6pPr marL="0" indent="0">
              <a:buNone/>
              <a:defRPr sz="1400" b="1"/>
            </a:lvl6pPr>
            <a:lvl7pPr marL="0" indent="0">
              <a:buNone/>
              <a:defRPr sz="1400" b="1"/>
            </a:lvl7pPr>
            <a:lvl8pPr marL="0" indent="0">
              <a:buNone/>
              <a:defRPr sz="1400" b="1"/>
            </a:lvl8pPr>
            <a:lvl9pPr marL="0" indent="0">
              <a:buNone/>
              <a:defRPr sz="1400" b="1"/>
            </a:lvl9pPr>
          </a:lstStyle>
          <a:p>
            <a:pPr lvl="0"/>
            <a:r>
              <a:rPr lang="en-US" dirty="0"/>
              <a:t>Max </a:t>
            </a:r>
            <a:r>
              <a:rPr lang="en-US" dirty="0" err="1"/>
              <a:t>Mustermann</a:t>
            </a:r>
            <a:r>
              <a:rPr lang="en-US" dirty="0"/>
              <a:t> – Head of Corporate</a:t>
            </a:r>
            <a:br>
              <a:rPr lang="en-US" dirty="0"/>
            </a:br>
            <a:r>
              <a:rPr lang="en-US" dirty="0"/>
              <a:t>Place, Date</a:t>
            </a:r>
          </a:p>
        </p:txBody>
      </p:sp>
    </p:spTree>
    <p:extLst>
      <p:ext uri="{BB962C8B-B14F-4D97-AF65-F5344CB8AC3E}">
        <p14:creationId xmlns:p14="http://schemas.microsoft.com/office/powerpoint/2010/main" val="415456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with picture">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7150312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2" name="think-cell Folie" r:id="rId4" imgW="270" imgH="270" progId="TCLayout.ActiveDocument.1">
                  <p:embed/>
                </p:oleObj>
              </mc:Choice>
              <mc:Fallback>
                <p:oleObj name="think-cell Folie" r:id="rId4" imgW="270" imgH="270" progId="TCLayout.ActiveDocument.1">
                  <p:embed/>
                  <p:pic>
                    <p:nvPicPr>
                      <p:cNvPr id="4" name="Objek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6" name="Picture Placeholder 45"/>
          <p:cNvSpPr>
            <a:spLocks noGrp="1"/>
          </p:cNvSpPr>
          <p:nvPr>
            <p:ph type="pic" sz="quarter" idx="15"/>
          </p:nvPr>
        </p:nvSpPr>
        <p:spPr bwMode="gray">
          <a:xfrm>
            <a:off x="-2899" y="-1"/>
            <a:ext cx="12193313" cy="3406587"/>
          </a:xfrm>
          <a:custGeom>
            <a:avLst/>
            <a:gdLst>
              <a:gd name="connsiteX0" fmla="*/ 0 w 12190414"/>
              <a:gd name="connsiteY0" fmla="*/ 0 h 4091720"/>
              <a:gd name="connsiteX1" fmla="*/ 12190414 w 12190414"/>
              <a:gd name="connsiteY1" fmla="*/ 0 h 4091720"/>
              <a:gd name="connsiteX2" fmla="*/ 12190414 w 12190414"/>
              <a:gd name="connsiteY2" fmla="*/ 4091720 h 4091720"/>
              <a:gd name="connsiteX3" fmla="*/ 12190411 w 12190414"/>
              <a:gd name="connsiteY3" fmla="*/ 4091720 h 4091720"/>
              <a:gd name="connsiteX4" fmla="*/ 12190412 w 12190414"/>
              <a:gd name="connsiteY4" fmla="*/ 3126461 h 4091720"/>
              <a:gd name="connsiteX5" fmla="*/ 12188206 w 12190414"/>
              <a:gd name="connsiteY5" fmla="*/ 3125947 h 4091720"/>
              <a:gd name="connsiteX6" fmla="*/ 12188206 w 12190414"/>
              <a:gd name="connsiteY6" fmla="*/ 3119322 h 4091720"/>
              <a:gd name="connsiteX7" fmla="*/ 12032390 w 12190414"/>
              <a:gd name="connsiteY7" fmla="*/ 3089644 h 4091720"/>
              <a:gd name="connsiteX8" fmla="*/ 11853287 w 12190414"/>
              <a:gd name="connsiteY8" fmla="*/ 3047916 h 4091720"/>
              <a:gd name="connsiteX9" fmla="*/ 9474399 w 12190414"/>
              <a:gd name="connsiteY9" fmla="*/ 2814918 h 4091720"/>
              <a:gd name="connsiteX10" fmla="*/ 9363219 w 12190414"/>
              <a:gd name="connsiteY10" fmla="*/ 2815959 h 4091720"/>
              <a:gd name="connsiteX11" fmla="*/ 9336724 w 12190414"/>
              <a:gd name="connsiteY11" fmla="*/ 2815491 h 4091720"/>
              <a:gd name="connsiteX12" fmla="*/ 9141154 w 12190414"/>
              <a:gd name="connsiteY12" fmla="*/ 2815491 h 4091720"/>
              <a:gd name="connsiteX13" fmla="*/ 8943837 w 12190414"/>
              <a:gd name="connsiteY13" fmla="*/ 2815490 h 4091720"/>
              <a:gd name="connsiteX14" fmla="*/ 8746521 w 12190414"/>
              <a:gd name="connsiteY14" fmla="*/ 2818983 h 4091720"/>
              <a:gd name="connsiteX15" fmla="*/ 8552697 w 12190414"/>
              <a:gd name="connsiteY15" fmla="*/ 2824222 h 4091720"/>
              <a:gd name="connsiteX16" fmla="*/ 8357128 w 12190414"/>
              <a:gd name="connsiteY16" fmla="*/ 2834698 h 4091720"/>
              <a:gd name="connsiteX17" fmla="*/ 8163303 w 12190414"/>
              <a:gd name="connsiteY17" fmla="*/ 2846921 h 4091720"/>
              <a:gd name="connsiteX18" fmla="*/ 7972972 w 12190414"/>
              <a:gd name="connsiteY18" fmla="*/ 2859145 h 4091720"/>
              <a:gd name="connsiteX19" fmla="*/ 7779149 w 12190414"/>
              <a:gd name="connsiteY19" fmla="*/ 2874859 h 4091720"/>
              <a:gd name="connsiteX20" fmla="*/ 7587072 w 12190414"/>
              <a:gd name="connsiteY20" fmla="*/ 2894067 h 4091720"/>
              <a:gd name="connsiteX21" fmla="*/ 7396738 w 12190414"/>
              <a:gd name="connsiteY21" fmla="*/ 2916767 h 4091720"/>
              <a:gd name="connsiteX22" fmla="*/ 7209903 w 12190414"/>
              <a:gd name="connsiteY22" fmla="*/ 2939467 h 4091720"/>
              <a:gd name="connsiteX23" fmla="*/ 7019571 w 12190414"/>
              <a:gd name="connsiteY23" fmla="*/ 2963914 h 4091720"/>
              <a:gd name="connsiteX24" fmla="*/ 6853019 w 12190414"/>
              <a:gd name="connsiteY24" fmla="*/ 2990375 h 4091720"/>
              <a:gd name="connsiteX25" fmla="*/ 6718666 w 12190414"/>
              <a:gd name="connsiteY25" fmla="*/ 3007621 h 4091720"/>
              <a:gd name="connsiteX26" fmla="*/ 6545441 w 12190414"/>
              <a:gd name="connsiteY26" fmla="*/ 3036818 h 4091720"/>
              <a:gd name="connsiteX27" fmla="*/ 6460798 w 12190414"/>
              <a:gd name="connsiteY27" fmla="*/ 3049476 h 4091720"/>
              <a:gd name="connsiteX28" fmla="*/ 6387367 w 12190414"/>
              <a:gd name="connsiteY28" fmla="*/ 3063463 h 4091720"/>
              <a:gd name="connsiteX29" fmla="*/ 6041160 w 12190414"/>
              <a:gd name="connsiteY29" fmla="*/ 3121817 h 4091720"/>
              <a:gd name="connsiteX30" fmla="*/ 5887321 w 12190414"/>
              <a:gd name="connsiteY30" fmla="*/ 3154128 h 4091720"/>
              <a:gd name="connsiteX31" fmla="*/ 5857713 w 12190414"/>
              <a:gd name="connsiteY31" fmla="*/ 3159114 h 4091720"/>
              <a:gd name="connsiteX32" fmla="*/ 1438219 w 12190414"/>
              <a:gd name="connsiteY32" fmla="*/ 3342543 h 4091720"/>
              <a:gd name="connsiteX33" fmla="*/ 1112913 w 12190414"/>
              <a:gd name="connsiteY33" fmla="*/ 3306016 h 4091720"/>
              <a:gd name="connsiteX34" fmla="*/ 1063194 w 12190414"/>
              <a:gd name="connsiteY34" fmla="*/ 3299629 h 4091720"/>
              <a:gd name="connsiteX35" fmla="*/ 750855 w 12190414"/>
              <a:gd name="connsiteY35" fmla="*/ 3254656 h 4091720"/>
              <a:gd name="connsiteX36" fmla="*/ 268553 w 12190414"/>
              <a:gd name="connsiteY36" fmla="*/ 3164159 h 4091720"/>
              <a:gd name="connsiteX37" fmla="*/ 1 w 12190414"/>
              <a:gd name="connsiteY37" fmla="*/ 3097699 h 4091720"/>
              <a:gd name="connsiteX38" fmla="*/ 0 w 12190414"/>
              <a:gd name="connsiteY38" fmla="*/ 4091720 h 4091720"/>
              <a:gd name="connsiteX39" fmla="*/ 0 w 12190414"/>
              <a:gd name="connsiteY39" fmla="*/ 4091720 h 4091720"/>
              <a:gd name="connsiteX0" fmla="*/ 0 w 12190414"/>
              <a:gd name="connsiteY0" fmla="*/ 0 h 4091720"/>
              <a:gd name="connsiteX1" fmla="*/ 12190414 w 12190414"/>
              <a:gd name="connsiteY1" fmla="*/ 0 h 4091720"/>
              <a:gd name="connsiteX2" fmla="*/ 12190414 w 12190414"/>
              <a:gd name="connsiteY2" fmla="*/ 4091720 h 4091720"/>
              <a:gd name="connsiteX3" fmla="*/ 12190412 w 12190414"/>
              <a:gd name="connsiteY3" fmla="*/ 3126461 h 4091720"/>
              <a:gd name="connsiteX4" fmla="*/ 12188206 w 12190414"/>
              <a:gd name="connsiteY4" fmla="*/ 3125947 h 4091720"/>
              <a:gd name="connsiteX5" fmla="*/ 12188206 w 12190414"/>
              <a:gd name="connsiteY5" fmla="*/ 3119322 h 4091720"/>
              <a:gd name="connsiteX6" fmla="*/ 12032390 w 12190414"/>
              <a:gd name="connsiteY6" fmla="*/ 3089644 h 4091720"/>
              <a:gd name="connsiteX7" fmla="*/ 11853287 w 12190414"/>
              <a:gd name="connsiteY7" fmla="*/ 3047916 h 4091720"/>
              <a:gd name="connsiteX8" fmla="*/ 9474399 w 12190414"/>
              <a:gd name="connsiteY8" fmla="*/ 2814918 h 4091720"/>
              <a:gd name="connsiteX9" fmla="*/ 9363219 w 12190414"/>
              <a:gd name="connsiteY9" fmla="*/ 2815959 h 4091720"/>
              <a:gd name="connsiteX10" fmla="*/ 9336724 w 12190414"/>
              <a:gd name="connsiteY10" fmla="*/ 2815491 h 4091720"/>
              <a:gd name="connsiteX11" fmla="*/ 9141154 w 12190414"/>
              <a:gd name="connsiteY11" fmla="*/ 2815491 h 4091720"/>
              <a:gd name="connsiteX12" fmla="*/ 8943837 w 12190414"/>
              <a:gd name="connsiteY12" fmla="*/ 2815490 h 4091720"/>
              <a:gd name="connsiteX13" fmla="*/ 8746521 w 12190414"/>
              <a:gd name="connsiteY13" fmla="*/ 2818983 h 4091720"/>
              <a:gd name="connsiteX14" fmla="*/ 8552697 w 12190414"/>
              <a:gd name="connsiteY14" fmla="*/ 2824222 h 4091720"/>
              <a:gd name="connsiteX15" fmla="*/ 8357128 w 12190414"/>
              <a:gd name="connsiteY15" fmla="*/ 2834698 h 4091720"/>
              <a:gd name="connsiteX16" fmla="*/ 8163303 w 12190414"/>
              <a:gd name="connsiteY16" fmla="*/ 2846921 h 4091720"/>
              <a:gd name="connsiteX17" fmla="*/ 7972972 w 12190414"/>
              <a:gd name="connsiteY17" fmla="*/ 2859145 h 4091720"/>
              <a:gd name="connsiteX18" fmla="*/ 7779149 w 12190414"/>
              <a:gd name="connsiteY18" fmla="*/ 2874859 h 4091720"/>
              <a:gd name="connsiteX19" fmla="*/ 7587072 w 12190414"/>
              <a:gd name="connsiteY19" fmla="*/ 2894067 h 4091720"/>
              <a:gd name="connsiteX20" fmla="*/ 7396738 w 12190414"/>
              <a:gd name="connsiteY20" fmla="*/ 2916767 h 4091720"/>
              <a:gd name="connsiteX21" fmla="*/ 7209903 w 12190414"/>
              <a:gd name="connsiteY21" fmla="*/ 2939467 h 4091720"/>
              <a:gd name="connsiteX22" fmla="*/ 7019571 w 12190414"/>
              <a:gd name="connsiteY22" fmla="*/ 2963914 h 4091720"/>
              <a:gd name="connsiteX23" fmla="*/ 6853019 w 12190414"/>
              <a:gd name="connsiteY23" fmla="*/ 2990375 h 4091720"/>
              <a:gd name="connsiteX24" fmla="*/ 6718666 w 12190414"/>
              <a:gd name="connsiteY24" fmla="*/ 3007621 h 4091720"/>
              <a:gd name="connsiteX25" fmla="*/ 6545441 w 12190414"/>
              <a:gd name="connsiteY25" fmla="*/ 3036818 h 4091720"/>
              <a:gd name="connsiteX26" fmla="*/ 6460798 w 12190414"/>
              <a:gd name="connsiteY26" fmla="*/ 3049476 h 4091720"/>
              <a:gd name="connsiteX27" fmla="*/ 6387367 w 12190414"/>
              <a:gd name="connsiteY27" fmla="*/ 3063463 h 4091720"/>
              <a:gd name="connsiteX28" fmla="*/ 6041160 w 12190414"/>
              <a:gd name="connsiteY28" fmla="*/ 3121817 h 4091720"/>
              <a:gd name="connsiteX29" fmla="*/ 5887321 w 12190414"/>
              <a:gd name="connsiteY29" fmla="*/ 3154128 h 4091720"/>
              <a:gd name="connsiteX30" fmla="*/ 5857713 w 12190414"/>
              <a:gd name="connsiteY30" fmla="*/ 3159114 h 4091720"/>
              <a:gd name="connsiteX31" fmla="*/ 1438219 w 12190414"/>
              <a:gd name="connsiteY31" fmla="*/ 3342543 h 4091720"/>
              <a:gd name="connsiteX32" fmla="*/ 1112913 w 12190414"/>
              <a:gd name="connsiteY32" fmla="*/ 3306016 h 4091720"/>
              <a:gd name="connsiteX33" fmla="*/ 1063194 w 12190414"/>
              <a:gd name="connsiteY33" fmla="*/ 3299629 h 4091720"/>
              <a:gd name="connsiteX34" fmla="*/ 750855 w 12190414"/>
              <a:gd name="connsiteY34" fmla="*/ 3254656 h 4091720"/>
              <a:gd name="connsiteX35" fmla="*/ 268553 w 12190414"/>
              <a:gd name="connsiteY35" fmla="*/ 3164159 h 4091720"/>
              <a:gd name="connsiteX36" fmla="*/ 1 w 12190414"/>
              <a:gd name="connsiteY36" fmla="*/ 3097699 h 4091720"/>
              <a:gd name="connsiteX37" fmla="*/ 0 w 12190414"/>
              <a:gd name="connsiteY37" fmla="*/ 4091720 h 4091720"/>
              <a:gd name="connsiteX38" fmla="*/ 0 w 12190414"/>
              <a:gd name="connsiteY38" fmla="*/ 4091720 h 4091720"/>
              <a:gd name="connsiteX39" fmla="*/ 0 w 12190414"/>
              <a:gd name="connsiteY39" fmla="*/ 0 h 4091720"/>
              <a:gd name="connsiteX0" fmla="*/ 0 w 12190414"/>
              <a:gd name="connsiteY0" fmla="*/ 0 h 4091720"/>
              <a:gd name="connsiteX1" fmla="*/ 12190414 w 12190414"/>
              <a:gd name="connsiteY1" fmla="*/ 0 h 4091720"/>
              <a:gd name="connsiteX2" fmla="*/ 12190412 w 12190414"/>
              <a:gd name="connsiteY2" fmla="*/ 3126461 h 4091720"/>
              <a:gd name="connsiteX3" fmla="*/ 12188206 w 12190414"/>
              <a:gd name="connsiteY3" fmla="*/ 3125947 h 4091720"/>
              <a:gd name="connsiteX4" fmla="*/ 12188206 w 12190414"/>
              <a:gd name="connsiteY4" fmla="*/ 3119322 h 4091720"/>
              <a:gd name="connsiteX5" fmla="*/ 12032390 w 12190414"/>
              <a:gd name="connsiteY5" fmla="*/ 3089644 h 4091720"/>
              <a:gd name="connsiteX6" fmla="*/ 11853287 w 12190414"/>
              <a:gd name="connsiteY6" fmla="*/ 3047916 h 4091720"/>
              <a:gd name="connsiteX7" fmla="*/ 9474399 w 12190414"/>
              <a:gd name="connsiteY7" fmla="*/ 2814918 h 4091720"/>
              <a:gd name="connsiteX8" fmla="*/ 9363219 w 12190414"/>
              <a:gd name="connsiteY8" fmla="*/ 2815959 h 4091720"/>
              <a:gd name="connsiteX9" fmla="*/ 9336724 w 12190414"/>
              <a:gd name="connsiteY9" fmla="*/ 2815491 h 4091720"/>
              <a:gd name="connsiteX10" fmla="*/ 9141154 w 12190414"/>
              <a:gd name="connsiteY10" fmla="*/ 2815491 h 4091720"/>
              <a:gd name="connsiteX11" fmla="*/ 8943837 w 12190414"/>
              <a:gd name="connsiteY11" fmla="*/ 2815490 h 4091720"/>
              <a:gd name="connsiteX12" fmla="*/ 8746521 w 12190414"/>
              <a:gd name="connsiteY12" fmla="*/ 2818983 h 4091720"/>
              <a:gd name="connsiteX13" fmla="*/ 8552697 w 12190414"/>
              <a:gd name="connsiteY13" fmla="*/ 2824222 h 4091720"/>
              <a:gd name="connsiteX14" fmla="*/ 8357128 w 12190414"/>
              <a:gd name="connsiteY14" fmla="*/ 2834698 h 4091720"/>
              <a:gd name="connsiteX15" fmla="*/ 8163303 w 12190414"/>
              <a:gd name="connsiteY15" fmla="*/ 2846921 h 4091720"/>
              <a:gd name="connsiteX16" fmla="*/ 7972972 w 12190414"/>
              <a:gd name="connsiteY16" fmla="*/ 2859145 h 4091720"/>
              <a:gd name="connsiteX17" fmla="*/ 7779149 w 12190414"/>
              <a:gd name="connsiteY17" fmla="*/ 2874859 h 4091720"/>
              <a:gd name="connsiteX18" fmla="*/ 7587072 w 12190414"/>
              <a:gd name="connsiteY18" fmla="*/ 2894067 h 4091720"/>
              <a:gd name="connsiteX19" fmla="*/ 7396738 w 12190414"/>
              <a:gd name="connsiteY19" fmla="*/ 2916767 h 4091720"/>
              <a:gd name="connsiteX20" fmla="*/ 7209903 w 12190414"/>
              <a:gd name="connsiteY20" fmla="*/ 2939467 h 4091720"/>
              <a:gd name="connsiteX21" fmla="*/ 7019571 w 12190414"/>
              <a:gd name="connsiteY21" fmla="*/ 2963914 h 4091720"/>
              <a:gd name="connsiteX22" fmla="*/ 6853019 w 12190414"/>
              <a:gd name="connsiteY22" fmla="*/ 2990375 h 4091720"/>
              <a:gd name="connsiteX23" fmla="*/ 6718666 w 12190414"/>
              <a:gd name="connsiteY23" fmla="*/ 3007621 h 4091720"/>
              <a:gd name="connsiteX24" fmla="*/ 6545441 w 12190414"/>
              <a:gd name="connsiteY24" fmla="*/ 3036818 h 4091720"/>
              <a:gd name="connsiteX25" fmla="*/ 6460798 w 12190414"/>
              <a:gd name="connsiteY25" fmla="*/ 3049476 h 4091720"/>
              <a:gd name="connsiteX26" fmla="*/ 6387367 w 12190414"/>
              <a:gd name="connsiteY26" fmla="*/ 3063463 h 4091720"/>
              <a:gd name="connsiteX27" fmla="*/ 6041160 w 12190414"/>
              <a:gd name="connsiteY27" fmla="*/ 3121817 h 4091720"/>
              <a:gd name="connsiteX28" fmla="*/ 5887321 w 12190414"/>
              <a:gd name="connsiteY28" fmla="*/ 3154128 h 4091720"/>
              <a:gd name="connsiteX29" fmla="*/ 5857713 w 12190414"/>
              <a:gd name="connsiteY29" fmla="*/ 3159114 h 4091720"/>
              <a:gd name="connsiteX30" fmla="*/ 1438219 w 12190414"/>
              <a:gd name="connsiteY30" fmla="*/ 3342543 h 4091720"/>
              <a:gd name="connsiteX31" fmla="*/ 1112913 w 12190414"/>
              <a:gd name="connsiteY31" fmla="*/ 3306016 h 4091720"/>
              <a:gd name="connsiteX32" fmla="*/ 1063194 w 12190414"/>
              <a:gd name="connsiteY32" fmla="*/ 3299629 h 4091720"/>
              <a:gd name="connsiteX33" fmla="*/ 750855 w 12190414"/>
              <a:gd name="connsiteY33" fmla="*/ 3254656 h 4091720"/>
              <a:gd name="connsiteX34" fmla="*/ 268553 w 12190414"/>
              <a:gd name="connsiteY34" fmla="*/ 3164159 h 4091720"/>
              <a:gd name="connsiteX35" fmla="*/ 1 w 12190414"/>
              <a:gd name="connsiteY35" fmla="*/ 3097699 h 4091720"/>
              <a:gd name="connsiteX36" fmla="*/ 0 w 12190414"/>
              <a:gd name="connsiteY36" fmla="*/ 4091720 h 4091720"/>
              <a:gd name="connsiteX37" fmla="*/ 0 w 12190414"/>
              <a:gd name="connsiteY37" fmla="*/ 4091720 h 4091720"/>
              <a:gd name="connsiteX38" fmla="*/ 0 w 12190414"/>
              <a:gd name="connsiteY38" fmla="*/ 0 h 4091720"/>
              <a:gd name="connsiteX0" fmla="*/ 0 w 12190414"/>
              <a:gd name="connsiteY0" fmla="*/ 0 h 4091720"/>
              <a:gd name="connsiteX1" fmla="*/ 12190414 w 12190414"/>
              <a:gd name="connsiteY1" fmla="*/ 0 h 4091720"/>
              <a:gd name="connsiteX2" fmla="*/ 12190412 w 12190414"/>
              <a:gd name="connsiteY2" fmla="*/ 3126461 h 4091720"/>
              <a:gd name="connsiteX3" fmla="*/ 12188206 w 12190414"/>
              <a:gd name="connsiteY3" fmla="*/ 3125947 h 4091720"/>
              <a:gd name="connsiteX4" fmla="*/ 12188206 w 12190414"/>
              <a:gd name="connsiteY4" fmla="*/ 3119322 h 4091720"/>
              <a:gd name="connsiteX5" fmla="*/ 12032390 w 12190414"/>
              <a:gd name="connsiteY5" fmla="*/ 3089644 h 4091720"/>
              <a:gd name="connsiteX6" fmla="*/ 11853287 w 12190414"/>
              <a:gd name="connsiteY6" fmla="*/ 3047916 h 4091720"/>
              <a:gd name="connsiteX7" fmla="*/ 9474399 w 12190414"/>
              <a:gd name="connsiteY7" fmla="*/ 2814918 h 4091720"/>
              <a:gd name="connsiteX8" fmla="*/ 9363219 w 12190414"/>
              <a:gd name="connsiteY8" fmla="*/ 2815959 h 4091720"/>
              <a:gd name="connsiteX9" fmla="*/ 9336724 w 12190414"/>
              <a:gd name="connsiteY9" fmla="*/ 2815491 h 4091720"/>
              <a:gd name="connsiteX10" fmla="*/ 9141154 w 12190414"/>
              <a:gd name="connsiteY10" fmla="*/ 2815491 h 4091720"/>
              <a:gd name="connsiteX11" fmla="*/ 8943837 w 12190414"/>
              <a:gd name="connsiteY11" fmla="*/ 2815490 h 4091720"/>
              <a:gd name="connsiteX12" fmla="*/ 8746521 w 12190414"/>
              <a:gd name="connsiteY12" fmla="*/ 2818983 h 4091720"/>
              <a:gd name="connsiteX13" fmla="*/ 8552697 w 12190414"/>
              <a:gd name="connsiteY13" fmla="*/ 2824222 h 4091720"/>
              <a:gd name="connsiteX14" fmla="*/ 8357128 w 12190414"/>
              <a:gd name="connsiteY14" fmla="*/ 2834698 h 4091720"/>
              <a:gd name="connsiteX15" fmla="*/ 8163303 w 12190414"/>
              <a:gd name="connsiteY15" fmla="*/ 2846921 h 4091720"/>
              <a:gd name="connsiteX16" fmla="*/ 7972972 w 12190414"/>
              <a:gd name="connsiteY16" fmla="*/ 2859145 h 4091720"/>
              <a:gd name="connsiteX17" fmla="*/ 7779149 w 12190414"/>
              <a:gd name="connsiteY17" fmla="*/ 2874859 h 4091720"/>
              <a:gd name="connsiteX18" fmla="*/ 7587072 w 12190414"/>
              <a:gd name="connsiteY18" fmla="*/ 2894067 h 4091720"/>
              <a:gd name="connsiteX19" fmla="*/ 7396738 w 12190414"/>
              <a:gd name="connsiteY19" fmla="*/ 2916767 h 4091720"/>
              <a:gd name="connsiteX20" fmla="*/ 7209903 w 12190414"/>
              <a:gd name="connsiteY20" fmla="*/ 2939467 h 4091720"/>
              <a:gd name="connsiteX21" fmla="*/ 7019571 w 12190414"/>
              <a:gd name="connsiteY21" fmla="*/ 2963914 h 4091720"/>
              <a:gd name="connsiteX22" fmla="*/ 6853019 w 12190414"/>
              <a:gd name="connsiteY22" fmla="*/ 2990375 h 4091720"/>
              <a:gd name="connsiteX23" fmla="*/ 6718666 w 12190414"/>
              <a:gd name="connsiteY23" fmla="*/ 3007621 h 4091720"/>
              <a:gd name="connsiteX24" fmla="*/ 6545441 w 12190414"/>
              <a:gd name="connsiteY24" fmla="*/ 3036818 h 4091720"/>
              <a:gd name="connsiteX25" fmla="*/ 6460798 w 12190414"/>
              <a:gd name="connsiteY25" fmla="*/ 3049476 h 4091720"/>
              <a:gd name="connsiteX26" fmla="*/ 6387367 w 12190414"/>
              <a:gd name="connsiteY26" fmla="*/ 3063463 h 4091720"/>
              <a:gd name="connsiteX27" fmla="*/ 6041160 w 12190414"/>
              <a:gd name="connsiteY27" fmla="*/ 3121817 h 4091720"/>
              <a:gd name="connsiteX28" fmla="*/ 5887321 w 12190414"/>
              <a:gd name="connsiteY28" fmla="*/ 3154128 h 4091720"/>
              <a:gd name="connsiteX29" fmla="*/ 5857713 w 12190414"/>
              <a:gd name="connsiteY29" fmla="*/ 3159114 h 4091720"/>
              <a:gd name="connsiteX30" fmla="*/ 1438219 w 12190414"/>
              <a:gd name="connsiteY30" fmla="*/ 3342543 h 4091720"/>
              <a:gd name="connsiteX31" fmla="*/ 1112913 w 12190414"/>
              <a:gd name="connsiteY31" fmla="*/ 3306016 h 4091720"/>
              <a:gd name="connsiteX32" fmla="*/ 1063194 w 12190414"/>
              <a:gd name="connsiteY32" fmla="*/ 3299629 h 4091720"/>
              <a:gd name="connsiteX33" fmla="*/ 750855 w 12190414"/>
              <a:gd name="connsiteY33" fmla="*/ 3254656 h 4091720"/>
              <a:gd name="connsiteX34" fmla="*/ 268553 w 12190414"/>
              <a:gd name="connsiteY34" fmla="*/ 3164159 h 4091720"/>
              <a:gd name="connsiteX35" fmla="*/ 1 w 12190414"/>
              <a:gd name="connsiteY35" fmla="*/ 3097699 h 4091720"/>
              <a:gd name="connsiteX36" fmla="*/ 0 w 12190414"/>
              <a:gd name="connsiteY36" fmla="*/ 4091720 h 4091720"/>
              <a:gd name="connsiteX37" fmla="*/ 0 w 12190414"/>
              <a:gd name="connsiteY37" fmla="*/ 0 h 4091720"/>
              <a:gd name="connsiteX0" fmla="*/ 913022 w 13103436"/>
              <a:gd name="connsiteY0" fmla="*/ 0 h 3406587"/>
              <a:gd name="connsiteX1" fmla="*/ 13103436 w 13103436"/>
              <a:gd name="connsiteY1" fmla="*/ 0 h 3406587"/>
              <a:gd name="connsiteX2" fmla="*/ 13103434 w 13103436"/>
              <a:gd name="connsiteY2" fmla="*/ 3126461 h 3406587"/>
              <a:gd name="connsiteX3" fmla="*/ 13101228 w 13103436"/>
              <a:gd name="connsiteY3" fmla="*/ 3125947 h 3406587"/>
              <a:gd name="connsiteX4" fmla="*/ 13101228 w 13103436"/>
              <a:gd name="connsiteY4" fmla="*/ 3119322 h 3406587"/>
              <a:gd name="connsiteX5" fmla="*/ 12945412 w 13103436"/>
              <a:gd name="connsiteY5" fmla="*/ 3089644 h 3406587"/>
              <a:gd name="connsiteX6" fmla="*/ 12766309 w 13103436"/>
              <a:gd name="connsiteY6" fmla="*/ 3047916 h 3406587"/>
              <a:gd name="connsiteX7" fmla="*/ 10387421 w 13103436"/>
              <a:gd name="connsiteY7" fmla="*/ 2814918 h 3406587"/>
              <a:gd name="connsiteX8" fmla="*/ 10276241 w 13103436"/>
              <a:gd name="connsiteY8" fmla="*/ 2815959 h 3406587"/>
              <a:gd name="connsiteX9" fmla="*/ 10249746 w 13103436"/>
              <a:gd name="connsiteY9" fmla="*/ 2815491 h 3406587"/>
              <a:gd name="connsiteX10" fmla="*/ 10054176 w 13103436"/>
              <a:gd name="connsiteY10" fmla="*/ 2815491 h 3406587"/>
              <a:gd name="connsiteX11" fmla="*/ 9856859 w 13103436"/>
              <a:gd name="connsiteY11" fmla="*/ 2815490 h 3406587"/>
              <a:gd name="connsiteX12" fmla="*/ 9659543 w 13103436"/>
              <a:gd name="connsiteY12" fmla="*/ 2818983 h 3406587"/>
              <a:gd name="connsiteX13" fmla="*/ 9465719 w 13103436"/>
              <a:gd name="connsiteY13" fmla="*/ 2824222 h 3406587"/>
              <a:gd name="connsiteX14" fmla="*/ 9270150 w 13103436"/>
              <a:gd name="connsiteY14" fmla="*/ 2834698 h 3406587"/>
              <a:gd name="connsiteX15" fmla="*/ 9076325 w 13103436"/>
              <a:gd name="connsiteY15" fmla="*/ 2846921 h 3406587"/>
              <a:gd name="connsiteX16" fmla="*/ 8885994 w 13103436"/>
              <a:gd name="connsiteY16" fmla="*/ 2859145 h 3406587"/>
              <a:gd name="connsiteX17" fmla="*/ 8692171 w 13103436"/>
              <a:gd name="connsiteY17" fmla="*/ 2874859 h 3406587"/>
              <a:gd name="connsiteX18" fmla="*/ 8500094 w 13103436"/>
              <a:gd name="connsiteY18" fmla="*/ 2894067 h 3406587"/>
              <a:gd name="connsiteX19" fmla="*/ 8309760 w 13103436"/>
              <a:gd name="connsiteY19" fmla="*/ 2916767 h 3406587"/>
              <a:gd name="connsiteX20" fmla="*/ 8122925 w 13103436"/>
              <a:gd name="connsiteY20" fmla="*/ 2939467 h 3406587"/>
              <a:gd name="connsiteX21" fmla="*/ 7932593 w 13103436"/>
              <a:gd name="connsiteY21" fmla="*/ 2963914 h 3406587"/>
              <a:gd name="connsiteX22" fmla="*/ 7766041 w 13103436"/>
              <a:gd name="connsiteY22" fmla="*/ 2990375 h 3406587"/>
              <a:gd name="connsiteX23" fmla="*/ 7631688 w 13103436"/>
              <a:gd name="connsiteY23" fmla="*/ 3007621 h 3406587"/>
              <a:gd name="connsiteX24" fmla="*/ 7458463 w 13103436"/>
              <a:gd name="connsiteY24" fmla="*/ 3036818 h 3406587"/>
              <a:gd name="connsiteX25" fmla="*/ 7373820 w 13103436"/>
              <a:gd name="connsiteY25" fmla="*/ 3049476 h 3406587"/>
              <a:gd name="connsiteX26" fmla="*/ 7300389 w 13103436"/>
              <a:gd name="connsiteY26" fmla="*/ 3063463 h 3406587"/>
              <a:gd name="connsiteX27" fmla="*/ 6954182 w 13103436"/>
              <a:gd name="connsiteY27" fmla="*/ 3121817 h 3406587"/>
              <a:gd name="connsiteX28" fmla="*/ 6800343 w 13103436"/>
              <a:gd name="connsiteY28" fmla="*/ 3154128 h 3406587"/>
              <a:gd name="connsiteX29" fmla="*/ 6770735 w 13103436"/>
              <a:gd name="connsiteY29" fmla="*/ 3159114 h 3406587"/>
              <a:gd name="connsiteX30" fmla="*/ 2351241 w 13103436"/>
              <a:gd name="connsiteY30" fmla="*/ 3342543 h 3406587"/>
              <a:gd name="connsiteX31" fmla="*/ 2025935 w 13103436"/>
              <a:gd name="connsiteY31" fmla="*/ 3306016 h 3406587"/>
              <a:gd name="connsiteX32" fmla="*/ 1976216 w 13103436"/>
              <a:gd name="connsiteY32" fmla="*/ 3299629 h 3406587"/>
              <a:gd name="connsiteX33" fmla="*/ 1663877 w 13103436"/>
              <a:gd name="connsiteY33" fmla="*/ 3254656 h 3406587"/>
              <a:gd name="connsiteX34" fmla="*/ 1181575 w 13103436"/>
              <a:gd name="connsiteY34" fmla="*/ 3164159 h 3406587"/>
              <a:gd name="connsiteX35" fmla="*/ 913023 w 13103436"/>
              <a:gd name="connsiteY35" fmla="*/ 3097699 h 3406587"/>
              <a:gd name="connsiteX36" fmla="*/ 913022 w 13103436"/>
              <a:gd name="connsiteY36" fmla="*/ 0 h 3406587"/>
              <a:gd name="connsiteX0" fmla="*/ 899291 w 13089705"/>
              <a:gd name="connsiteY0" fmla="*/ 0 h 3406587"/>
              <a:gd name="connsiteX1" fmla="*/ 13089705 w 13089705"/>
              <a:gd name="connsiteY1" fmla="*/ 0 h 3406587"/>
              <a:gd name="connsiteX2" fmla="*/ 13089703 w 13089705"/>
              <a:gd name="connsiteY2" fmla="*/ 3126461 h 3406587"/>
              <a:gd name="connsiteX3" fmla="*/ 13087497 w 13089705"/>
              <a:gd name="connsiteY3" fmla="*/ 3125947 h 3406587"/>
              <a:gd name="connsiteX4" fmla="*/ 13087497 w 13089705"/>
              <a:gd name="connsiteY4" fmla="*/ 3119322 h 3406587"/>
              <a:gd name="connsiteX5" fmla="*/ 12931681 w 13089705"/>
              <a:gd name="connsiteY5" fmla="*/ 3089644 h 3406587"/>
              <a:gd name="connsiteX6" fmla="*/ 12752578 w 13089705"/>
              <a:gd name="connsiteY6" fmla="*/ 3047916 h 3406587"/>
              <a:gd name="connsiteX7" fmla="*/ 10373690 w 13089705"/>
              <a:gd name="connsiteY7" fmla="*/ 2814918 h 3406587"/>
              <a:gd name="connsiteX8" fmla="*/ 10262510 w 13089705"/>
              <a:gd name="connsiteY8" fmla="*/ 2815959 h 3406587"/>
              <a:gd name="connsiteX9" fmla="*/ 10236015 w 13089705"/>
              <a:gd name="connsiteY9" fmla="*/ 2815491 h 3406587"/>
              <a:gd name="connsiteX10" fmla="*/ 10040445 w 13089705"/>
              <a:gd name="connsiteY10" fmla="*/ 2815491 h 3406587"/>
              <a:gd name="connsiteX11" fmla="*/ 9843128 w 13089705"/>
              <a:gd name="connsiteY11" fmla="*/ 2815490 h 3406587"/>
              <a:gd name="connsiteX12" fmla="*/ 9645812 w 13089705"/>
              <a:gd name="connsiteY12" fmla="*/ 2818983 h 3406587"/>
              <a:gd name="connsiteX13" fmla="*/ 9451988 w 13089705"/>
              <a:gd name="connsiteY13" fmla="*/ 2824222 h 3406587"/>
              <a:gd name="connsiteX14" fmla="*/ 9256419 w 13089705"/>
              <a:gd name="connsiteY14" fmla="*/ 2834698 h 3406587"/>
              <a:gd name="connsiteX15" fmla="*/ 9062594 w 13089705"/>
              <a:gd name="connsiteY15" fmla="*/ 2846921 h 3406587"/>
              <a:gd name="connsiteX16" fmla="*/ 8872263 w 13089705"/>
              <a:gd name="connsiteY16" fmla="*/ 2859145 h 3406587"/>
              <a:gd name="connsiteX17" fmla="*/ 8678440 w 13089705"/>
              <a:gd name="connsiteY17" fmla="*/ 2874859 h 3406587"/>
              <a:gd name="connsiteX18" fmla="*/ 8486363 w 13089705"/>
              <a:gd name="connsiteY18" fmla="*/ 2894067 h 3406587"/>
              <a:gd name="connsiteX19" fmla="*/ 8296029 w 13089705"/>
              <a:gd name="connsiteY19" fmla="*/ 2916767 h 3406587"/>
              <a:gd name="connsiteX20" fmla="*/ 8109194 w 13089705"/>
              <a:gd name="connsiteY20" fmla="*/ 2939467 h 3406587"/>
              <a:gd name="connsiteX21" fmla="*/ 7918862 w 13089705"/>
              <a:gd name="connsiteY21" fmla="*/ 2963914 h 3406587"/>
              <a:gd name="connsiteX22" fmla="*/ 7752310 w 13089705"/>
              <a:gd name="connsiteY22" fmla="*/ 2990375 h 3406587"/>
              <a:gd name="connsiteX23" fmla="*/ 7617957 w 13089705"/>
              <a:gd name="connsiteY23" fmla="*/ 3007621 h 3406587"/>
              <a:gd name="connsiteX24" fmla="*/ 7444732 w 13089705"/>
              <a:gd name="connsiteY24" fmla="*/ 3036818 h 3406587"/>
              <a:gd name="connsiteX25" fmla="*/ 7360089 w 13089705"/>
              <a:gd name="connsiteY25" fmla="*/ 3049476 h 3406587"/>
              <a:gd name="connsiteX26" fmla="*/ 7286658 w 13089705"/>
              <a:gd name="connsiteY26" fmla="*/ 3063463 h 3406587"/>
              <a:gd name="connsiteX27" fmla="*/ 6940451 w 13089705"/>
              <a:gd name="connsiteY27" fmla="*/ 3121817 h 3406587"/>
              <a:gd name="connsiteX28" fmla="*/ 6786612 w 13089705"/>
              <a:gd name="connsiteY28" fmla="*/ 3154128 h 3406587"/>
              <a:gd name="connsiteX29" fmla="*/ 6757004 w 13089705"/>
              <a:gd name="connsiteY29" fmla="*/ 3159114 h 3406587"/>
              <a:gd name="connsiteX30" fmla="*/ 2337510 w 13089705"/>
              <a:gd name="connsiteY30" fmla="*/ 3342543 h 3406587"/>
              <a:gd name="connsiteX31" fmla="*/ 2012204 w 13089705"/>
              <a:gd name="connsiteY31" fmla="*/ 3306016 h 3406587"/>
              <a:gd name="connsiteX32" fmla="*/ 1962485 w 13089705"/>
              <a:gd name="connsiteY32" fmla="*/ 3299629 h 3406587"/>
              <a:gd name="connsiteX33" fmla="*/ 1650146 w 13089705"/>
              <a:gd name="connsiteY33" fmla="*/ 3254656 h 3406587"/>
              <a:gd name="connsiteX34" fmla="*/ 1167844 w 13089705"/>
              <a:gd name="connsiteY34" fmla="*/ 3164159 h 3406587"/>
              <a:gd name="connsiteX35" fmla="*/ 899292 w 13089705"/>
              <a:gd name="connsiteY35" fmla="*/ 3097699 h 3406587"/>
              <a:gd name="connsiteX36" fmla="*/ 899291 w 13089705"/>
              <a:gd name="connsiteY36" fmla="*/ 0 h 3406587"/>
              <a:gd name="connsiteX0" fmla="*/ 6943 w 12197357"/>
              <a:gd name="connsiteY0" fmla="*/ 0 h 3406587"/>
              <a:gd name="connsiteX1" fmla="*/ 12197357 w 12197357"/>
              <a:gd name="connsiteY1" fmla="*/ 0 h 3406587"/>
              <a:gd name="connsiteX2" fmla="*/ 12197355 w 12197357"/>
              <a:gd name="connsiteY2" fmla="*/ 3126461 h 3406587"/>
              <a:gd name="connsiteX3" fmla="*/ 12195149 w 12197357"/>
              <a:gd name="connsiteY3" fmla="*/ 3125947 h 3406587"/>
              <a:gd name="connsiteX4" fmla="*/ 12195149 w 12197357"/>
              <a:gd name="connsiteY4" fmla="*/ 3119322 h 3406587"/>
              <a:gd name="connsiteX5" fmla="*/ 12039333 w 12197357"/>
              <a:gd name="connsiteY5" fmla="*/ 3089644 h 3406587"/>
              <a:gd name="connsiteX6" fmla="*/ 11860230 w 12197357"/>
              <a:gd name="connsiteY6" fmla="*/ 3047916 h 3406587"/>
              <a:gd name="connsiteX7" fmla="*/ 9481342 w 12197357"/>
              <a:gd name="connsiteY7" fmla="*/ 2814918 h 3406587"/>
              <a:gd name="connsiteX8" fmla="*/ 9370162 w 12197357"/>
              <a:gd name="connsiteY8" fmla="*/ 2815959 h 3406587"/>
              <a:gd name="connsiteX9" fmla="*/ 9343667 w 12197357"/>
              <a:gd name="connsiteY9" fmla="*/ 2815491 h 3406587"/>
              <a:gd name="connsiteX10" fmla="*/ 9148097 w 12197357"/>
              <a:gd name="connsiteY10" fmla="*/ 2815491 h 3406587"/>
              <a:gd name="connsiteX11" fmla="*/ 8950780 w 12197357"/>
              <a:gd name="connsiteY11" fmla="*/ 2815490 h 3406587"/>
              <a:gd name="connsiteX12" fmla="*/ 8753464 w 12197357"/>
              <a:gd name="connsiteY12" fmla="*/ 2818983 h 3406587"/>
              <a:gd name="connsiteX13" fmla="*/ 8559640 w 12197357"/>
              <a:gd name="connsiteY13" fmla="*/ 2824222 h 3406587"/>
              <a:gd name="connsiteX14" fmla="*/ 8364071 w 12197357"/>
              <a:gd name="connsiteY14" fmla="*/ 2834698 h 3406587"/>
              <a:gd name="connsiteX15" fmla="*/ 8170246 w 12197357"/>
              <a:gd name="connsiteY15" fmla="*/ 2846921 h 3406587"/>
              <a:gd name="connsiteX16" fmla="*/ 7979915 w 12197357"/>
              <a:gd name="connsiteY16" fmla="*/ 2859145 h 3406587"/>
              <a:gd name="connsiteX17" fmla="*/ 7786092 w 12197357"/>
              <a:gd name="connsiteY17" fmla="*/ 2874859 h 3406587"/>
              <a:gd name="connsiteX18" fmla="*/ 7594015 w 12197357"/>
              <a:gd name="connsiteY18" fmla="*/ 2894067 h 3406587"/>
              <a:gd name="connsiteX19" fmla="*/ 7403681 w 12197357"/>
              <a:gd name="connsiteY19" fmla="*/ 2916767 h 3406587"/>
              <a:gd name="connsiteX20" fmla="*/ 7216846 w 12197357"/>
              <a:gd name="connsiteY20" fmla="*/ 2939467 h 3406587"/>
              <a:gd name="connsiteX21" fmla="*/ 7026514 w 12197357"/>
              <a:gd name="connsiteY21" fmla="*/ 2963914 h 3406587"/>
              <a:gd name="connsiteX22" fmla="*/ 6859962 w 12197357"/>
              <a:gd name="connsiteY22" fmla="*/ 2990375 h 3406587"/>
              <a:gd name="connsiteX23" fmla="*/ 6725609 w 12197357"/>
              <a:gd name="connsiteY23" fmla="*/ 3007621 h 3406587"/>
              <a:gd name="connsiteX24" fmla="*/ 6552384 w 12197357"/>
              <a:gd name="connsiteY24" fmla="*/ 3036818 h 3406587"/>
              <a:gd name="connsiteX25" fmla="*/ 6467741 w 12197357"/>
              <a:gd name="connsiteY25" fmla="*/ 3049476 h 3406587"/>
              <a:gd name="connsiteX26" fmla="*/ 6394310 w 12197357"/>
              <a:gd name="connsiteY26" fmla="*/ 3063463 h 3406587"/>
              <a:gd name="connsiteX27" fmla="*/ 6048103 w 12197357"/>
              <a:gd name="connsiteY27" fmla="*/ 3121817 h 3406587"/>
              <a:gd name="connsiteX28" fmla="*/ 5894264 w 12197357"/>
              <a:gd name="connsiteY28" fmla="*/ 3154128 h 3406587"/>
              <a:gd name="connsiteX29" fmla="*/ 5864656 w 12197357"/>
              <a:gd name="connsiteY29" fmla="*/ 3159114 h 3406587"/>
              <a:gd name="connsiteX30" fmla="*/ 1445162 w 12197357"/>
              <a:gd name="connsiteY30" fmla="*/ 3342543 h 3406587"/>
              <a:gd name="connsiteX31" fmla="*/ 1119856 w 12197357"/>
              <a:gd name="connsiteY31" fmla="*/ 3306016 h 3406587"/>
              <a:gd name="connsiteX32" fmla="*/ 1070137 w 12197357"/>
              <a:gd name="connsiteY32" fmla="*/ 3299629 h 3406587"/>
              <a:gd name="connsiteX33" fmla="*/ 757798 w 12197357"/>
              <a:gd name="connsiteY33" fmla="*/ 3254656 h 3406587"/>
              <a:gd name="connsiteX34" fmla="*/ 275496 w 12197357"/>
              <a:gd name="connsiteY34" fmla="*/ 3164159 h 3406587"/>
              <a:gd name="connsiteX35" fmla="*/ 6944 w 12197357"/>
              <a:gd name="connsiteY35" fmla="*/ 3097699 h 3406587"/>
              <a:gd name="connsiteX36" fmla="*/ 6943 w 12197357"/>
              <a:gd name="connsiteY36" fmla="*/ 0 h 3406587"/>
              <a:gd name="connsiteX0" fmla="*/ 301 w 12190715"/>
              <a:gd name="connsiteY0" fmla="*/ 0 h 3406587"/>
              <a:gd name="connsiteX1" fmla="*/ 12190715 w 12190715"/>
              <a:gd name="connsiteY1" fmla="*/ 0 h 3406587"/>
              <a:gd name="connsiteX2" fmla="*/ 12190713 w 12190715"/>
              <a:gd name="connsiteY2" fmla="*/ 3126461 h 3406587"/>
              <a:gd name="connsiteX3" fmla="*/ 12188507 w 12190715"/>
              <a:gd name="connsiteY3" fmla="*/ 3125947 h 3406587"/>
              <a:gd name="connsiteX4" fmla="*/ 12188507 w 12190715"/>
              <a:gd name="connsiteY4" fmla="*/ 3119322 h 3406587"/>
              <a:gd name="connsiteX5" fmla="*/ 12032691 w 12190715"/>
              <a:gd name="connsiteY5" fmla="*/ 3089644 h 3406587"/>
              <a:gd name="connsiteX6" fmla="*/ 11853588 w 12190715"/>
              <a:gd name="connsiteY6" fmla="*/ 3047916 h 3406587"/>
              <a:gd name="connsiteX7" fmla="*/ 9474700 w 12190715"/>
              <a:gd name="connsiteY7" fmla="*/ 2814918 h 3406587"/>
              <a:gd name="connsiteX8" fmla="*/ 9363520 w 12190715"/>
              <a:gd name="connsiteY8" fmla="*/ 2815959 h 3406587"/>
              <a:gd name="connsiteX9" fmla="*/ 9337025 w 12190715"/>
              <a:gd name="connsiteY9" fmla="*/ 2815491 h 3406587"/>
              <a:gd name="connsiteX10" fmla="*/ 9141455 w 12190715"/>
              <a:gd name="connsiteY10" fmla="*/ 2815491 h 3406587"/>
              <a:gd name="connsiteX11" fmla="*/ 8944138 w 12190715"/>
              <a:gd name="connsiteY11" fmla="*/ 2815490 h 3406587"/>
              <a:gd name="connsiteX12" fmla="*/ 8746822 w 12190715"/>
              <a:gd name="connsiteY12" fmla="*/ 2818983 h 3406587"/>
              <a:gd name="connsiteX13" fmla="*/ 8552998 w 12190715"/>
              <a:gd name="connsiteY13" fmla="*/ 2824222 h 3406587"/>
              <a:gd name="connsiteX14" fmla="*/ 8357429 w 12190715"/>
              <a:gd name="connsiteY14" fmla="*/ 2834698 h 3406587"/>
              <a:gd name="connsiteX15" fmla="*/ 8163604 w 12190715"/>
              <a:gd name="connsiteY15" fmla="*/ 2846921 h 3406587"/>
              <a:gd name="connsiteX16" fmla="*/ 7973273 w 12190715"/>
              <a:gd name="connsiteY16" fmla="*/ 2859145 h 3406587"/>
              <a:gd name="connsiteX17" fmla="*/ 7779450 w 12190715"/>
              <a:gd name="connsiteY17" fmla="*/ 2874859 h 3406587"/>
              <a:gd name="connsiteX18" fmla="*/ 7587373 w 12190715"/>
              <a:gd name="connsiteY18" fmla="*/ 2894067 h 3406587"/>
              <a:gd name="connsiteX19" fmla="*/ 7397039 w 12190715"/>
              <a:gd name="connsiteY19" fmla="*/ 2916767 h 3406587"/>
              <a:gd name="connsiteX20" fmla="*/ 7210204 w 12190715"/>
              <a:gd name="connsiteY20" fmla="*/ 2939467 h 3406587"/>
              <a:gd name="connsiteX21" fmla="*/ 7019872 w 12190715"/>
              <a:gd name="connsiteY21" fmla="*/ 2963914 h 3406587"/>
              <a:gd name="connsiteX22" fmla="*/ 6853320 w 12190715"/>
              <a:gd name="connsiteY22" fmla="*/ 2990375 h 3406587"/>
              <a:gd name="connsiteX23" fmla="*/ 6718967 w 12190715"/>
              <a:gd name="connsiteY23" fmla="*/ 3007621 h 3406587"/>
              <a:gd name="connsiteX24" fmla="*/ 6545742 w 12190715"/>
              <a:gd name="connsiteY24" fmla="*/ 3036818 h 3406587"/>
              <a:gd name="connsiteX25" fmla="*/ 6461099 w 12190715"/>
              <a:gd name="connsiteY25" fmla="*/ 3049476 h 3406587"/>
              <a:gd name="connsiteX26" fmla="*/ 6387668 w 12190715"/>
              <a:gd name="connsiteY26" fmla="*/ 3063463 h 3406587"/>
              <a:gd name="connsiteX27" fmla="*/ 6041461 w 12190715"/>
              <a:gd name="connsiteY27" fmla="*/ 3121817 h 3406587"/>
              <a:gd name="connsiteX28" fmla="*/ 5887622 w 12190715"/>
              <a:gd name="connsiteY28" fmla="*/ 3154128 h 3406587"/>
              <a:gd name="connsiteX29" fmla="*/ 5858014 w 12190715"/>
              <a:gd name="connsiteY29" fmla="*/ 3159114 h 3406587"/>
              <a:gd name="connsiteX30" fmla="*/ 1438520 w 12190715"/>
              <a:gd name="connsiteY30" fmla="*/ 3342543 h 3406587"/>
              <a:gd name="connsiteX31" fmla="*/ 1113214 w 12190715"/>
              <a:gd name="connsiteY31" fmla="*/ 3306016 h 3406587"/>
              <a:gd name="connsiteX32" fmla="*/ 1063495 w 12190715"/>
              <a:gd name="connsiteY32" fmla="*/ 3299629 h 3406587"/>
              <a:gd name="connsiteX33" fmla="*/ 751156 w 12190715"/>
              <a:gd name="connsiteY33" fmla="*/ 3254656 h 3406587"/>
              <a:gd name="connsiteX34" fmla="*/ 268854 w 12190715"/>
              <a:gd name="connsiteY34" fmla="*/ 3164159 h 3406587"/>
              <a:gd name="connsiteX35" fmla="*/ 302 w 12190715"/>
              <a:gd name="connsiteY35" fmla="*/ 3097699 h 3406587"/>
              <a:gd name="connsiteX36" fmla="*/ 301 w 12190715"/>
              <a:gd name="connsiteY36" fmla="*/ 0 h 3406587"/>
              <a:gd name="connsiteX0" fmla="*/ 2899 w 12193313"/>
              <a:gd name="connsiteY0" fmla="*/ 0 h 3406587"/>
              <a:gd name="connsiteX1" fmla="*/ 12193313 w 12193313"/>
              <a:gd name="connsiteY1" fmla="*/ 0 h 3406587"/>
              <a:gd name="connsiteX2" fmla="*/ 12193311 w 12193313"/>
              <a:gd name="connsiteY2" fmla="*/ 3126461 h 3406587"/>
              <a:gd name="connsiteX3" fmla="*/ 12191105 w 12193313"/>
              <a:gd name="connsiteY3" fmla="*/ 3125947 h 3406587"/>
              <a:gd name="connsiteX4" fmla="*/ 12191105 w 12193313"/>
              <a:gd name="connsiteY4" fmla="*/ 3119322 h 3406587"/>
              <a:gd name="connsiteX5" fmla="*/ 12035289 w 12193313"/>
              <a:gd name="connsiteY5" fmla="*/ 3089644 h 3406587"/>
              <a:gd name="connsiteX6" fmla="*/ 11856186 w 12193313"/>
              <a:gd name="connsiteY6" fmla="*/ 3047916 h 3406587"/>
              <a:gd name="connsiteX7" fmla="*/ 9477298 w 12193313"/>
              <a:gd name="connsiteY7" fmla="*/ 2814918 h 3406587"/>
              <a:gd name="connsiteX8" fmla="*/ 9366118 w 12193313"/>
              <a:gd name="connsiteY8" fmla="*/ 2815959 h 3406587"/>
              <a:gd name="connsiteX9" fmla="*/ 9339623 w 12193313"/>
              <a:gd name="connsiteY9" fmla="*/ 2815491 h 3406587"/>
              <a:gd name="connsiteX10" fmla="*/ 9144053 w 12193313"/>
              <a:gd name="connsiteY10" fmla="*/ 2815491 h 3406587"/>
              <a:gd name="connsiteX11" fmla="*/ 8946736 w 12193313"/>
              <a:gd name="connsiteY11" fmla="*/ 2815490 h 3406587"/>
              <a:gd name="connsiteX12" fmla="*/ 8749420 w 12193313"/>
              <a:gd name="connsiteY12" fmla="*/ 2818983 h 3406587"/>
              <a:gd name="connsiteX13" fmla="*/ 8555596 w 12193313"/>
              <a:gd name="connsiteY13" fmla="*/ 2824222 h 3406587"/>
              <a:gd name="connsiteX14" fmla="*/ 8360027 w 12193313"/>
              <a:gd name="connsiteY14" fmla="*/ 2834698 h 3406587"/>
              <a:gd name="connsiteX15" fmla="*/ 8166202 w 12193313"/>
              <a:gd name="connsiteY15" fmla="*/ 2846921 h 3406587"/>
              <a:gd name="connsiteX16" fmla="*/ 7975871 w 12193313"/>
              <a:gd name="connsiteY16" fmla="*/ 2859145 h 3406587"/>
              <a:gd name="connsiteX17" fmla="*/ 7782048 w 12193313"/>
              <a:gd name="connsiteY17" fmla="*/ 2874859 h 3406587"/>
              <a:gd name="connsiteX18" fmla="*/ 7589971 w 12193313"/>
              <a:gd name="connsiteY18" fmla="*/ 2894067 h 3406587"/>
              <a:gd name="connsiteX19" fmla="*/ 7399637 w 12193313"/>
              <a:gd name="connsiteY19" fmla="*/ 2916767 h 3406587"/>
              <a:gd name="connsiteX20" fmla="*/ 7212802 w 12193313"/>
              <a:gd name="connsiteY20" fmla="*/ 2939467 h 3406587"/>
              <a:gd name="connsiteX21" fmla="*/ 7022470 w 12193313"/>
              <a:gd name="connsiteY21" fmla="*/ 2963914 h 3406587"/>
              <a:gd name="connsiteX22" fmla="*/ 6855918 w 12193313"/>
              <a:gd name="connsiteY22" fmla="*/ 2990375 h 3406587"/>
              <a:gd name="connsiteX23" fmla="*/ 6721565 w 12193313"/>
              <a:gd name="connsiteY23" fmla="*/ 3007621 h 3406587"/>
              <a:gd name="connsiteX24" fmla="*/ 6548340 w 12193313"/>
              <a:gd name="connsiteY24" fmla="*/ 3036818 h 3406587"/>
              <a:gd name="connsiteX25" fmla="*/ 6463697 w 12193313"/>
              <a:gd name="connsiteY25" fmla="*/ 3049476 h 3406587"/>
              <a:gd name="connsiteX26" fmla="*/ 6390266 w 12193313"/>
              <a:gd name="connsiteY26" fmla="*/ 3063463 h 3406587"/>
              <a:gd name="connsiteX27" fmla="*/ 6044059 w 12193313"/>
              <a:gd name="connsiteY27" fmla="*/ 3121817 h 3406587"/>
              <a:gd name="connsiteX28" fmla="*/ 5890220 w 12193313"/>
              <a:gd name="connsiteY28" fmla="*/ 3154128 h 3406587"/>
              <a:gd name="connsiteX29" fmla="*/ 5860612 w 12193313"/>
              <a:gd name="connsiteY29" fmla="*/ 3159114 h 3406587"/>
              <a:gd name="connsiteX30" fmla="*/ 1441118 w 12193313"/>
              <a:gd name="connsiteY30" fmla="*/ 3342543 h 3406587"/>
              <a:gd name="connsiteX31" fmla="*/ 1115812 w 12193313"/>
              <a:gd name="connsiteY31" fmla="*/ 3306016 h 3406587"/>
              <a:gd name="connsiteX32" fmla="*/ 1066093 w 12193313"/>
              <a:gd name="connsiteY32" fmla="*/ 3299629 h 3406587"/>
              <a:gd name="connsiteX33" fmla="*/ 753754 w 12193313"/>
              <a:gd name="connsiteY33" fmla="*/ 3254656 h 3406587"/>
              <a:gd name="connsiteX34" fmla="*/ 271452 w 12193313"/>
              <a:gd name="connsiteY34" fmla="*/ 3164159 h 3406587"/>
              <a:gd name="connsiteX35" fmla="*/ 2900 w 12193313"/>
              <a:gd name="connsiteY35" fmla="*/ 3097699 h 3406587"/>
              <a:gd name="connsiteX36" fmla="*/ 2899 w 12193313"/>
              <a:gd name="connsiteY36" fmla="*/ 0 h 340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3313" h="3406587">
                <a:moveTo>
                  <a:pt x="2899" y="0"/>
                </a:moveTo>
                <a:lnTo>
                  <a:pt x="12193313" y="0"/>
                </a:lnTo>
                <a:cubicBezTo>
                  <a:pt x="12193312" y="1042154"/>
                  <a:pt x="12193312" y="2084307"/>
                  <a:pt x="12193311" y="3126461"/>
                </a:cubicBezTo>
                <a:lnTo>
                  <a:pt x="12191105" y="3125947"/>
                </a:lnTo>
                <a:lnTo>
                  <a:pt x="12191105" y="3119322"/>
                </a:lnTo>
                <a:lnTo>
                  <a:pt x="12035289" y="3089644"/>
                </a:lnTo>
                <a:lnTo>
                  <a:pt x="11856186" y="3047916"/>
                </a:lnTo>
                <a:cubicBezTo>
                  <a:pt x="11154404" y="2905720"/>
                  <a:pt x="10348654" y="2824654"/>
                  <a:pt x="9477298" y="2814918"/>
                </a:cubicBezTo>
                <a:lnTo>
                  <a:pt x="9366118" y="2815959"/>
                </a:lnTo>
                <a:lnTo>
                  <a:pt x="9339623" y="2815491"/>
                </a:lnTo>
                <a:lnTo>
                  <a:pt x="9144053" y="2815491"/>
                </a:lnTo>
                <a:lnTo>
                  <a:pt x="8946736" y="2815490"/>
                </a:lnTo>
                <a:lnTo>
                  <a:pt x="8749420" y="2818983"/>
                </a:lnTo>
                <a:lnTo>
                  <a:pt x="8555596" y="2824222"/>
                </a:lnTo>
                <a:lnTo>
                  <a:pt x="8360027" y="2834698"/>
                </a:lnTo>
                <a:lnTo>
                  <a:pt x="8166202" y="2846921"/>
                </a:lnTo>
                <a:lnTo>
                  <a:pt x="7975871" y="2859145"/>
                </a:lnTo>
                <a:lnTo>
                  <a:pt x="7782048" y="2874859"/>
                </a:lnTo>
                <a:lnTo>
                  <a:pt x="7589971" y="2894067"/>
                </a:lnTo>
                <a:lnTo>
                  <a:pt x="7399637" y="2916767"/>
                </a:lnTo>
                <a:lnTo>
                  <a:pt x="7212802" y="2939467"/>
                </a:lnTo>
                <a:lnTo>
                  <a:pt x="7022470" y="2963914"/>
                </a:lnTo>
                <a:lnTo>
                  <a:pt x="6855918" y="2990375"/>
                </a:lnTo>
                <a:lnTo>
                  <a:pt x="6721565" y="3007621"/>
                </a:lnTo>
                <a:lnTo>
                  <a:pt x="6548340" y="3036818"/>
                </a:lnTo>
                <a:lnTo>
                  <a:pt x="6463697" y="3049476"/>
                </a:lnTo>
                <a:lnTo>
                  <a:pt x="6390266" y="3063463"/>
                </a:lnTo>
                <a:lnTo>
                  <a:pt x="6044059" y="3121817"/>
                </a:lnTo>
                <a:lnTo>
                  <a:pt x="5890220" y="3154128"/>
                </a:lnTo>
                <a:lnTo>
                  <a:pt x="5860612" y="3159114"/>
                </a:lnTo>
                <a:cubicBezTo>
                  <a:pt x="4274456" y="3407637"/>
                  <a:pt x="2744397" y="3469367"/>
                  <a:pt x="1441118" y="3342543"/>
                </a:cubicBezTo>
                <a:lnTo>
                  <a:pt x="1115812" y="3306016"/>
                </a:lnTo>
                <a:lnTo>
                  <a:pt x="1066093" y="3299629"/>
                </a:lnTo>
                <a:lnTo>
                  <a:pt x="753754" y="3254656"/>
                </a:lnTo>
                <a:cubicBezTo>
                  <a:pt x="588049" y="3228004"/>
                  <a:pt x="427136" y="3197840"/>
                  <a:pt x="271452" y="3164159"/>
                </a:cubicBezTo>
                <a:lnTo>
                  <a:pt x="2900" y="3097699"/>
                </a:lnTo>
                <a:cubicBezTo>
                  <a:pt x="-1818" y="3094475"/>
                  <a:pt x="-12" y="5108"/>
                  <a:pt x="2899" y="0"/>
                </a:cubicBezTo>
                <a:close/>
              </a:path>
            </a:pathLst>
          </a:custGeom>
          <a:solidFill>
            <a:schemeClr val="tx2"/>
          </a:solidFill>
        </p:spPr>
        <p:txBody>
          <a:bodyPr wrap="square" tIns="792000" anchor="ctr">
            <a:noAutofit/>
          </a:bodyPr>
          <a:lstStyle>
            <a:lvl1pPr marL="0" indent="0" algn="ctr">
              <a:buNone/>
              <a:defRPr/>
            </a:lvl1pPr>
            <a:lvl2pPr algn="ctr">
              <a:defRPr cap="none" baseline="0">
                <a:solidFill>
                  <a:schemeClr val="tx1"/>
                </a:solidFill>
              </a:defRPr>
            </a:lvl2pPr>
          </a:lstStyle>
          <a:p>
            <a:pPr lvl="1"/>
            <a:endParaRPr lang="de-DE" dirty="0"/>
          </a:p>
        </p:txBody>
      </p:sp>
      <p:sp>
        <p:nvSpPr>
          <p:cNvPr id="3" name="Untertitel 2"/>
          <p:cNvSpPr>
            <a:spLocks noGrp="1"/>
          </p:cNvSpPr>
          <p:nvPr userDrawn="1">
            <p:ph type="subTitle" idx="1" hasCustomPrompt="1"/>
          </p:nvPr>
        </p:nvSpPr>
        <p:spPr bwMode="gray">
          <a:xfrm>
            <a:off x="550436" y="4797749"/>
            <a:ext cx="11088000" cy="1152395"/>
          </a:xfrm>
        </p:spPr>
        <p:txBody>
          <a:bodyPr/>
          <a:lstStyle>
            <a:lvl1pPr marL="0" marR="0" indent="0" algn="l" defTabSz="1219170" rtl="0" eaLnBrk="1" fontAlgn="auto" latinLnBrk="0" hangingPunct="1">
              <a:lnSpc>
                <a:spcPct val="100000"/>
              </a:lnSpc>
              <a:spcBef>
                <a:spcPts val="0"/>
              </a:spcBef>
              <a:spcAft>
                <a:spcPts val="0"/>
              </a:spcAft>
              <a:buClr>
                <a:schemeClr val="tx2"/>
              </a:buClr>
              <a:buSzTx/>
              <a:buFont typeface="Wingdings" panose="05000000000000000000" pitchFamily="2" charset="2"/>
              <a:buNone/>
              <a:tabLst/>
              <a:defRPr sz="2000" cap="none" baseline="0">
                <a:solidFill>
                  <a:schemeClr val="tx2"/>
                </a:solidFill>
              </a:defRPr>
            </a:lvl1pPr>
            <a:lvl2pPr marL="0" indent="0" algn="l">
              <a:spcAft>
                <a:spcPts val="0"/>
              </a:spcAft>
              <a:buNone/>
              <a:defRPr sz="2000">
                <a:solidFill>
                  <a:schemeClr val="tx2"/>
                </a:solidFill>
              </a:defRPr>
            </a:lvl2pPr>
            <a:lvl3pPr marL="0" indent="0" algn="l">
              <a:spcAft>
                <a:spcPts val="0"/>
              </a:spcAft>
              <a:buNone/>
              <a:defRPr sz="2000">
                <a:solidFill>
                  <a:schemeClr val="tx2"/>
                </a:solidFill>
              </a:defRPr>
            </a:lvl3pPr>
            <a:lvl4pPr marL="0" indent="0" algn="l">
              <a:spcAft>
                <a:spcPts val="0"/>
              </a:spcAft>
              <a:buNone/>
              <a:defRPr sz="2000">
                <a:solidFill>
                  <a:schemeClr val="tx2"/>
                </a:solidFill>
              </a:defRPr>
            </a:lvl4pPr>
            <a:lvl5pPr marL="0" indent="0" algn="l">
              <a:spcAft>
                <a:spcPts val="0"/>
              </a:spcAft>
              <a:buNone/>
              <a:defRPr sz="2000">
                <a:solidFill>
                  <a:schemeClr val="tx2"/>
                </a:solidFill>
              </a:defRPr>
            </a:lvl5pPr>
            <a:lvl6pPr marL="0" indent="0" algn="l">
              <a:spcAft>
                <a:spcPts val="0"/>
              </a:spcAft>
              <a:buNone/>
              <a:defRPr sz="2000">
                <a:solidFill>
                  <a:schemeClr val="tx2"/>
                </a:solidFill>
              </a:defRPr>
            </a:lvl6pPr>
            <a:lvl7pPr marL="0" indent="0" algn="l">
              <a:spcAft>
                <a:spcPts val="0"/>
              </a:spcAft>
              <a:buNone/>
              <a:defRPr sz="2000">
                <a:solidFill>
                  <a:schemeClr val="tx2"/>
                </a:solidFill>
              </a:defRPr>
            </a:lvl7pPr>
            <a:lvl8pPr marL="0" indent="0" algn="l">
              <a:spcAft>
                <a:spcPts val="0"/>
              </a:spcAft>
              <a:buNone/>
              <a:defRPr sz="2000">
                <a:solidFill>
                  <a:schemeClr val="tx2"/>
                </a:solidFill>
              </a:defRPr>
            </a:lvl8pPr>
            <a:lvl9pPr marL="0" indent="0" algn="l">
              <a:spcAft>
                <a:spcPts val="0"/>
              </a:spcAft>
              <a:buNone/>
              <a:defRPr sz="2000">
                <a:solidFill>
                  <a:schemeClr val="tx2"/>
                </a:solidFill>
              </a:defRPr>
            </a:lvl9pPr>
          </a:lstStyle>
          <a:p>
            <a:pPr lvl="0"/>
            <a:r>
              <a:rPr lang="en-US" dirty="0"/>
              <a:t>Here is a Subheadline 20pt</a:t>
            </a:r>
            <a:br>
              <a:rPr lang="en-US" dirty="0"/>
            </a:br>
            <a:r>
              <a:rPr lang="en-US" dirty="0"/>
              <a:t>Change picture: „Click icon to add picture“</a:t>
            </a:r>
          </a:p>
        </p:txBody>
      </p:sp>
      <p:sp>
        <p:nvSpPr>
          <p:cNvPr id="7" name="Datumsplatzhalter 6"/>
          <p:cNvSpPr>
            <a:spLocks noGrp="1"/>
          </p:cNvSpPr>
          <p:nvPr userDrawn="1">
            <p:ph type="dt" sz="half" idx="11"/>
          </p:nvPr>
        </p:nvSpPr>
        <p:spPr bwMode="gray"/>
        <p:txBody>
          <a:bodyPr/>
          <a:lstStyle/>
          <a:p>
            <a:fld id="{7FC5A3FB-4BB9-43E8-8526-58C71CA9E09B}" type="datetime1">
              <a:rPr lang="en-US" smtClean="0"/>
              <a:t>8/31/2017</a:t>
            </a:fld>
            <a:endParaRPr lang="en-US" dirty="0"/>
          </a:p>
        </p:txBody>
      </p:sp>
      <p:sp>
        <p:nvSpPr>
          <p:cNvPr id="8" name="Fußzeilenplatzhalter 7"/>
          <p:cNvSpPr>
            <a:spLocks noGrp="1"/>
          </p:cNvSpPr>
          <p:nvPr userDrawn="1">
            <p:ph type="ftr" sz="quarter" idx="12"/>
          </p:nvPr>
        </p:nvSpPr>
        <p:spPr bwMode="gray"/>
        <p:txBody>
          <a:bodyPr/>
          <a:lstStyle/>
          <a:p>
            <a:r>
              <a:rPr lang="en-US" dirty="0"/>
              <a:t>Please insert footnote</a:t>
            </a:r>
          </a:p>
        </p:txBody>
      </p:sp>
      <p:sp>
        <p:nvSpPr>
          <p:cNvPr id="9" name="Foliennummernplatzhalter 8"/>
          <p:cNvSpPr>
            <a:spLocks noGrp="1"/>
          </p:cNvSpPr>
          <p:nvPr userDrawn="1">
            <p:ph type="sldNum" sz="quarter" idx="13"/>
          </p:nvPr>
        </p:nvSpPr>
        <p:spPr bwMode="gray"/>
        <p:txBody>
          <a:bodyPr/>
          <a:lstStyle/>
          <a:p>
            <a:fld id="{4915BD61-E5D5-4E4F-ADA0-6F3448AB9FA6}" type="slidenum">
              <a:rPr lang="en-US" smtClean="0"/>
              <a:pPr/>
              <a:t>‹Nº›</a:t>
            </a:fld>
            <a:endParaRPr lang="en-US" dirty="0"/>
          </a:p>
        </p:txBody>
      </p:sp>
      <p:sp>
        <p:nvSpPr>
          <p:cNvPr id="2" name="Titel 1"/>
          <p:cNvSpPr>
            <a:spLocks noGrp="1"/>
          </p:cNvSpPr>
          <p:nvPr userDrawn="1">
            <p:ph type="ctrTitle" hasCustomPrompt="1"/>
          </p:nvPr>
        </p:nvSpPr>
        <p:spPr bwMode="gray">
          <a:xfrm>
            <a:off x="550436" y="3933974"/>
            <a:ext cx="11088687" cy="792000"/>
          </a:xfrm>
        </p:spPr>
        <p:txBody>
          <a:bodyPr/>
          <a:lstStyle>
            <a:lvl1pPr>
              <a:defRPr sz="3200" baseline="0">
                <a:solidFill>
                  <a:schemeClr val="tx2"/>
                </a:solidFill>
              </a:defRPr>
            </a:lvl1pPr>
          </a:lstStyle>
          <a:p>
            <a:r>
              <a:rPr lang="en-US" dirty="0"/>
              <a:t>Here is a very long Headline 32pt</a:t>
            </a:r>
          </a:p>
        </p:txBody>
      </p:sp>
      <p:pic>
        <p:nvPicPr>
          <p:cNvPr id="10" name="Grafik 9"/>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839137" y="6179469"/>
            <a:ext cx="1799999" cy="449455"/>
          </a:xfrm>
          <a:prstGeom prst="rect">
            <a:avLst/>
          </a:prstGeom>
        </p:spPr>
      </p:pic>
    </p:spTree>
    <p:extLst>
      <p:ext uri="{BB962C8B-B14F-4D97-AF65-F5344CB8AC3E}">
        <p14:creationId xmlns:p14="http://schemas.microsoft.com/office/powerpoint/2010/main" val="30352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without picture">
    <p:spTree>
      <p:nvGrpSpPr>
        <p:cNvPr id="1" name=""/>
        <p:cNvGrpSpPr/>
        <p:nvPr/>
      </p:nvGrpSpPr>
      <p:grpSpPr>
        <a:xfrm>
          <a:off x="0" y="0"/>
          <a:ext cx="0" cy="0"/>
          <a:chOff x="0" y="0"/>
          <a:chExt cx="0" cy="0"/>
        </a:xfrm>
      </p:grpSpPr>
      <p:sp>
        <p:nvSpPr>
          <p:cNvPr id="5" name="Rechteck 4"/>
          <p:cNvSpPr/>
          <p:nvPr userDrawn="1"/>
        </p:nvSpPr>
        <p:spPr bwMode="gray">
          <a:xfrm>
            <a:off x="0" y="0"/>
            <a:ext cx="12190413" cy="5950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ctrTitle" hasCustomPrompt="1"/>
          </p:nvPr>
        </p:nvSpPr>
        <p:spPr bwMode="gray">
          <a:xfrm>
            <a:off x="550436" y="3933864"/>
            <a:ext cx="11088687" cy="792000"/>
          </a:xfrm>
        </p:spPr>
        <p:txBody>
          <a:bodyPr/>
          <a:lstStyle>
            <a:lvl1pPr>
              <a:defRPr sz="3200" baseline="0">
                <a:solidFill>
                  <a:schemeClr val="tx2"/>
                </a:solidFill>
              </a:defRPr>
            </a:lvl1pPr>
          </a:lstStyle>
          <a:p>
            <a:r>
              <a:rPr lang="en-US" dirty="0"/>
              <a:t>Title without picture 32pt</a:t>
            </a:r>
          </a:p>
        </p:txBody>
      </p:sp>
      <p:sp>
        <p:nvSpPr>
          <p:cNvPr id="3" name="Untertitel 2"/>
          <p:cNvSpPr>
            <a:spLocks noGrp="1"/>
          </p:cNvSpPr>
          <p:nvPr>
            <p:ph type="subTitle" idx="1" hasCustomPrompt="1"/>
          </p:nvPr>
        </p:nvSpPr>
        <p:spPr bwMode="gray">
          <a:xfrm>
            <a:off x="550436" y="4798144"/>
            <a:ext cx="11088688" cy="1152000"/>
          </a:xfrm>
        </p:spPr>
        <p:txBody>
          <a:bodyPr/>
          <a:lstStyle>
            <a:lvl1pPr marL="0" indent="0" algn="l">
              <a:buNone/>
              <a:defRPr sz="2000" cap="none" baseline="0">
                <a:solidFill>
                  <a:schemeClr val="tx2"/>
                </a:solidFill>
              </a:defRPr>
            </a:lvl1pPr>
            <a:lvl2pPr marL="0" indent="0" algn="l">
              <a:buNone/>
              <a:defRPr sz="2000">
                <a:solidFill>
                  <a:schemeClr val="tx2"/>
                </a:solidFill>
              </a:defRPr>
            </a:lvl2pPr>
            <a:lvl3pPr marL="0" indent="0" algn="l">
              <a:buNone/>
              <a:defRPr sz="2000">
                <a:solidFill>
                  <a:schemeClr val="tx2"/>
                </a:solidFill>
              </a:defRPr>
            </a:lvl3pPr>
            <a:lvl4pPr marL="0" indent="0" algn="l">
              <a:buNone/>
              <a:defRPr sz="2000">
                <a:solidFill>
                  <a:schemeClr val="tx2"/>
                </a:solidFill>
              </a:defRPr>
            </a:lvl4pPr>
            <a:lvl5pPr marL="0" indent="0" algn="l">
              <a:buNone/>
              <a:defRPr sz="2000">
                <a:solidFill>
                  <a:schemeClr val="tx2"/>
                </a:solidFill>
              </a:defRPr>
            </a:lvl5pPr>
            <a:lvl6pPr marL="0" indent="0" algn="l">
              <a:buNone/>
              <a:defRPr sz="2000">
                <a:solidFill>
                  <a:schemeClr val="tx2"/>
                </a:solidFill>
              </a:defRPr>
            </a:lvl6pPr>
            <a:lvl7pPr marL="0" indent="0" algn="l">
              <a:buNone/>
              <a:defRPr sz="2000">
                <a:solidFill>
                  <a:schemeClr val="tx2"/>
                </a:solidFill>
              </a:defRPr>
            </a:lvl7pPr>
            <a:lvl8pPr marL="0" indent="0" algn="l">
              <a:buNone/>
              <a:defRPr sz="2000">
                <a:solidFill>
                  <a:schemeClr val="tx2"/>
                </a:solidFill>
              </a:defRPr>
            </a:lvl8pPr>
            <a:lvl9pPr marL="0" indent="0" algn="l">
              <a:buNone/>
              <a:defRPr sz="2000">
                <a:solidFill>
                  <a:schemeClr val="tx2"/>
                </a:solidFill>
              </a:defRPr>
            </a:lvl9pPr>
          </a:lstStyle>
          <a:p>
            <a:pPr lvl="0"/>
            <a:r>
              <a:rPr lang="en-US" dirty="0"/>
              <a:t>Here is a Subheadline 20pt</a:t>
            </a:r>
          </a:p>
        </p:txBody>
      </p:sp>
      <p:sp>
        <p:nvSpPr>
          <p:cNvPr id="7" name="Datumsplatzhalter 6"/>
          <p:cNvSpPr>
            <a:spLocks noGrp="1"/>
          </p:cNvSpPr>
          <p:nvPr>
            <p:ph type="dt" sz="half" idx="11"/>
          </p:nvPr>
        </p:nvSpPr>
        <p:spPr bwMode="gray"/>
        <p:txBody>
          <a:bodyPr/>
          <a:lstStyle/>
          <a:p>
            <a:fld id="{406E66F0-CE94-4746-9243-BBD8DD42F979}" type="datetime1">
              <a:rPr lang="en-US" smtClean="0"/>
              <a:t>8/31/2017</a:t>
            </a:fld>
            <a:endParaRPr lang="en-US" dirty="0"/>
          </a:p>
        </p:txBody>
      </p:sp>
      <p:sp>
        <p:nvSpPr>
          <p:cNvPr id="8" name="Fußzeilenplatzhalter 7"/>
          <p:cNvSpPr>
            <a:spLocks noGrp="1"/>
          </p:cNvSpPr>
          <p:nvPr>
            <p:ph type="ftr" sz="quarter" idx="12"/>
          </p:nvPr>
        </p:nvSpPr>
        <p:spPr bwMode="gray"/>
        <p:txBody>
          <a:bodyPr/>
          <a:lstStyle/>
          <a:p>
            <a:r>
              <a:rPr lang="en-US" dirty="0"/>
              <a:t>Please insert footnote</a:t>
            </a:r>
          </a:p>
        </p:txBody>
      </p:sp>
      <p:sp>
        <p:nvSpPr>
          <p:cNvPr id="9" name="Foliennummernplatzhalter 8"/>
          <p:cNvSpPr>
            <a:spLocks noGrp="1"/>
          </p:cNvSpPr>
          <p:nvPr>
            <p:ph type="sldNum" sz="quarter" idx="13"/>
          </p:nvPr>
        </p:nvSpPr>
        <p:spPr bwMode="gray"/>
        <p:txBody>
          <a:bodyPr/>
          <a:lstStyle/>
          <a:p>
            <a:fld id="{4915BD61-E5D5-4E4F-ADA0-6F3448AB9FA6}" type="slidenum">
              <a:rPr lang="en-US" smtClean="0"/>
              <a:pPr/>
              <a:t>‹Nº›</a:t>
            </a:fld>
            <a:endParaRPr lang="en-US" dirty="0"/>
          </a:p>
        </p:txBody>
      </p:sp>
      <p:sp>
        <p:nvSpPr>
          <p:cNvPr id="14" name="Freihandform 13"/>
          <p:cNvSpPr/>
          <p:nvPr userDrawn="1"/>
        </p:nvSpPr>
        <p:spPr bwMode="gray">
          <a:xfrm>
            <a:off x="-2899" y="0"/>
            <a:ext cx="12193313" cy="3097677"/>
          </a:xfrm>
          <a:custGeom>
            <a:avLst/>
            <a:gdLst>
              <a:gd name="connsiteX0" fmla="*/ 2899 w 12193313"/>
              <a:gd name="connsiteY0" fmla="*/ 0 h 3097677"/>
              <a:gd name="connsiteX1" fmla="*/ 12193313 w 12193313"/>
              <a:gd name="connsiteY1" fmla="*/ 0 h 3097677"/>
              <a:gd name="connsiteX2" fmla="*/ 12193312 w 12193313"/>
              <a:gd name="connsiteY2" fmla="*/ 1563231 h 3097677"/>
              <a:gd name="connsiteX3" fmla="*/ 12193312 w 12193313"/>
              <a:gd name="connsiteY3" fmla="*/ 1 h 3097677"/>
              <a:gd name="connsiteX4" fmla="*/ 2899 w 12193313"/>
              <a:gd name="connsiteY4" fmla="*/ 1 h 3097677"/>
              <a:gd name="connsiteX5" fmla="*/ 2899 w 12193313"/>
              <a:gd name="connsiteY5" fmla="*/ 3097677 h 3097677"/>
              <a:gd name="connsiteX6" fmla="*/ 2477 w 12193313"/>
              <a:gd name="connsiteY6" fmla="*/ 3088544 h 3097677"/>
              <a:gd name="connsiteX7" fmla="*/ 2899 w 12193313"/>
              <a:gd name="connsiteY7" fmla="*/ 0 h 30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313" h="3097677">
                <a:moveTo>
                  <a:pt x="2899" y="0"/>
                </a:moveTo>
                <a:lnTo>
                  <a:pt x="12193313" y="0"/>
                </a:lnTo>
                <a:lnTo>
                  <a:pt x="12193312" y="1563231"/>
                </a:lnTo>
                <a:lnTo>
                  <a:pt x="12193312" y="1"/>
                </a:lnTo>
                <a:lnTo>
                  <a:pt x="2899" y="1"/>
                </a:lnTo>
                <a:lnTo>
                  <a:pt x="2899" y="3097677"/>
                </a:lnTo>
                <a:lnTo>
                  <a:pt x="2477" y="3088544"/>
                </a:lnTo>
                <a:cubicBezTo>
                  <a:pt x="-1704" y="2904402"/>
                  <a:pt x="79" y="4948"/>
                  <a:pt x="289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ihandform 15"/>
          <p:cNvSpPr/>
          <p:nvPr userDrawn="1"/>
        </p:nvSpPr>
        <p:spPr bwMode="gray">
          <a:xfrm>
            <a:off x="0" y="0"/>
            <a:ext cx="12190413" cy="3406586"/>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0413" h="3406586">
                <a:moveTo>
                  <a:pt x="0" y="0"/>
                </a:moveTo>
                <a:lnTo>
                  <a:pt x="12190413" y="0"/>
                </a:lnTo>
                <a:lnTo>
                  <a:pt x="12190413" y="1563230"/>
                </a:lnTo>
                <a:lnTo>
                  <a:pt x="12190412" y="3126460"/>
                </a:lnTo>
                <a:lnTo>
                  <a:pt x="12188206" y="3125946"/>
                </a:lnTo>
                <a:lnTo>
                  <a:pt x="12188206" y="3119321"/>
                </a:lnTo>
                <a:lnTo>
                  <a:pt x="12032390" y="3089643"/>
                </a:lnTo>
                <a:lnTo>
                  <a:pt x="11853287" y="3047915"/>
                </a:lnTo>
                <a:cubicBezTo>
                  <a:pt x="11151505" y="2905719"/>
                  <a:pt x="10345755" y="2824653"/>
                  <a:pt x="9474399" y="2814917"/>
                </a:cubicBezTo>
                <a:lnTo>
                  <a:pt x="9363219" y="2815958"/>
                </a:lnTo>
                <a:lnTo>
                  <a:pt x="9336724" y="2815490"/>
                </a:lnTo>
                <a:lnTo>
                  <a:pt x="9141154" y="2815490"/>
                </a:lnTo>
                <a:lnTo>
                  <a:pt x="8943837" y="2815489"/>
                </a:lnTo>
                <a:lnTo>
                  <a:pt x="8746521" y="2818982"/>
                </a:lnTo>
                <a:lnTo>
                  <a:pt x="8552697" y="2824221"/>
                </a:lnTo>
                <a:lnTo>
                  <a:pt x="8357128" y="2834697"/>
                </a:lnTo>
                <a:lnTo>
                  <a:pt x="8163303" y="2846920"/>
                </a:lnTo>
                <a:lnTo>
                  <a:pt x="7972972" y="2859144"/>
                </a:lnTo>
                <a:lnTo>
                  <a:pt x="7779149" y="2874858"/>
                </a:lnTo>
                <a:lnTo>
                  <a:pt x="7587072" y="2894066"/>
                </a:lnTo>
                <a:lnTo>
                  <a:pt x="7396738" y="2916766"/>
                </a:lnTo>
                <a:lnTo>
                  <a:pt x="7209903" y="2939466"/>
                </a:lnTo>
                <a:lnTo>
                  <a:pt x="7019571" y="2963913"/>
                </a:lnTo>
                <a:lnTo>
                  <a:pt x="6853019" y="2990374"/>
                </a:lnTo>
                <a:lnTo>
                  <a:pt x="6718666" y="3007620"/>
                </a:lnTo>
                <a:lnTo>
                  <a:pt x="6545441" y="3036817"/>
                </a:lnTo>
                <a:lnTo>
                  <a:pt x="6460798" y="3049475"/>
                </a:lnTo>
                <a:lnTo>
                  <a:pt x="6387367" y="3063462"/>
                </a:lnTo>
                <a:lnTo>
                  <a:pt x="6041160" y="3121816"/>
                </a:lnTo>
                <a:lnTo>
                  <a:pt x="5887321" y="3154127"/>
                </a:lnTo>
                <a:lnTo>
                  <a:pt x="5857713" y="3159113"/>
                </a:lnTo>
                <a:cubicBezTo>
                  <a:pt x="4271557" y="3407636"/>
                  <a:pt x="2741498" y="3469366"/>
                  <a:pt x="1438219" y="3342542"/>
                </a:cubicBezTo>
                <a:lnTo>
                  <a:pt x="1112913" y="3306015"/>
                </a:lnTo>
                <a:lnTo>
                  <a:pt x="1063194" y="3299628"/>
                </a:lnTo>
                <a:lnTo>
                  <a:pt x="750855" y="3254655"/>
                </a:lnTo>
                <a:cubicBezTo>
                  <a:pt x="585150" y="3228003"/>
                  <a:pt x="424237" y="3197839"/>
                  <a:pt x="268553" y="3164158"/>
                </a:cubicBezTo>
                <a:lnTo>
                  <a:pt x="1" y="3097698"/>
                </a:lnTo>
                <a:lnTo>
                  <a:pt x="0" y="309767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fik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39137" y="6179469"/>
            <a:ext cx="1799999" cy="449455"/>
          </a:xfrm>
          <a:prstGeom prst="rect">
            <a:avLst/>
          </a:prstGeom>
        </p:spPr>
      </p:pic>
    </p:spTree>
    <p:extLst>
      <p:ext uri="{BB962C8B-B14F-4D97-AF65-F5344CB8AC3E}">
        <p14:creationId xmlns:p14="http://schemas.microsoft.com/office/powerpoint/2010/main" val="47592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white">
    <p:bg>
      <p:bgPr>
        <a:solidFill>
          <a:schemeClr val="bg1"/>
        </a:solidFill>
        <a:effectLst/>
      </p:bgPr>
    </p:bg>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1240"/>
            <a:ext cx="12192621" cy="6858348"/>
          </a:xfrm>
          <a:prstGeom prst="rect">
            <a:avLst/>
          </a:prstGeom>
        </p:spPr>
      </p:pic>
      <p:sp>
        <p:nvSpPr>
          <p:cNvPr id="2" name="Titel 1"/>
          <p:cNvSpPr>
            <a:spLocks noGrp="1"/>
          </p:cNvSpPr>
          <p:nvPr>
            <p:ph type="ctrTitle" hasCustomPrompt="1"/>
          </p:nvPr>
        </p:nvSpPr>
        <p:spPr bwMode="gray">
          <a:xfrm>
            <a:off x="551976" y="3933864"/>
            <a:ext cx="11088000" cy="792000"/>
          </a:xfrm>
        </p:spPr>
        <p:txBody>
          <a:bodyPr/>
          <a:lstStyle>
            <a:lvl1pPr>
              <a:defRPr sz="3200" baseline="0">
                <a:solidFill>
                  <a:schemeClr val="tx2"/>
                </a:solidFill>
              </a:defRPr>
            </a:lvl1pPr>
          </a:lstStyle>
          <a:p>
            <a:r>
              <a:rPr lang="en-US" dirty="0"/>
              <a:t>Title »white« for internal Presentation 32pt</a:t>
            </a:r>
          </a:p>
        </p:txBody>
      </p:sp>
      <p:sp>
        <p:nvSpPr>
          <p:cNvPr id="3" name="Untertitel 2"/>
          <p:cNvSpPr>
            <a:spLocks noGrp="1"/>
          </p:cNvSpPr>
          <p:nvPr>
            <p:ph type="subTitle" idx="1" hasCustomPrompt="1"/>
          </p:nvPr>
        </p:nvSpPr>
        <p:spPr bwMode="gray">
          <a:xfrm>
            <a:off x="550436" y="4797749"/>
            <a:ext cx="11088000" cy="1152395"/>
          </a:xfrm>
        </p:spPr>
        <p:txBody>
          <a:bodyPr/>
          <a:lstStyle>
            <a:lvl1pPr marL="0" indent="0" algn="l">
              <a:buNone/>
              <a:defRPr sz="2000" cap="none" baseline="0">
                <a:solidFill>
                  <a:schemeClr val="tx2"/>
                </a:solidFill>
              </a:defRPr>
            </a:lvl1pPr>
            <a:lvl2pPr marL="0" indent="0" algn="l">
              <a:buNone/>
              <a:defRPr sz="2000">
                <a:solidFill>
                  <a:schemeClr val="tx2"/>
                </a:solidFill>
              </a:defRPr>
            </a:lvl2pPr>
            <a:lvl3pPr marL="0" indent="0" algn="l">
              <a:buNone/>
              <a:defRPr sz="2000">
                <a:solidFill>
                  <a:schemeClr val="tx2"/>
                </a:solidFill>
              </a:defRPr>
            </a:lvl3pPr>
            <a:lvl4pPr marL="0" indent="0" algn="l">
              <a:buNone/>
              <a:defRPr sz="2000">
                <a:solidFill>
                  <a:schemeClr val="tx2"/>
                </a:solidFill>
              </a:defRPr>
            </a:lvl4pPr>
            <a:lvl5pPr marL="0" indent="0" algn="l">
              <a:buNone/>
              <a:defRPr sz="2000">
                <a:solidFill>
                  <a:schemeClr val="tx2"/>
                </a:solidFill>
              </a:defRPr>
            </a:lvl5pPr>
            <a:lvl6pPr marL="0" indent="0" algn="l">
              <a:buNone/>
              <a:defRPr sz="2000">
                <a:solidFill>
                  <a:schemeClr val="tx2"/>
                </a:solidFill>
              </a:defRPr>
            </a:lvl6pPr>
            <a:lvl7pPr marL="0" indent="0" algn="l">
              <a:buNone/>
              <a:defRPr sz="2000">
                <a:solidFill>
                  <a:schemeClr val="tx2"/>
                </a:solidFill>
              </a:defRPr>
            </a:lvl7pPr>
            <a:lvl8pPr marL="0" indent="0" algn="l">
              <a:buNone/>
              <a:defRPr sz="2000">
                <a:solidFill>
                  <a:schemeClr val="tx2"/>
                </a:solidFill>
              </a:defRPr>
            </a:lvl8pPr>
            <a:lvl9pPr marL="0" indent="0" algn="l">
              <a:buNone/>
              <a:defRPr sz="2000">
                <a:solidFill>
                  <a:schemeClr val="tx2"/>
                </a:solidFill>
              </a:defRPr>
            </a:lvl9pPr>
          </a:lstStyle>
          <a:p>
            <a:pPr lvl="0"/>
            <a:r>
              <a:rPr lang="en-US" dirty="0"/>
              <a:t>Here is a Subheadline 20pt</a:t>
            </a:r>
          </a:p>
        </p:txBody>
      </p:sp>
      <p:sp>
        <p:nvSpPr>
          <p:cNvPr id="7" name="Datumsplatzhalter 6"/>
          <p:cNvSpPr>
            <a:spLocks noGrp="1"/>
          </p:cNvSpPr>
          <p:nvPr>
            <p:ph type="dt" sz="half" idx="11"/>
          </p:nvPr>
        </p:nvSpPr>
        <p:spPr bwMode="gray"/>
        <p:txBody>
          <a:bodyPr/>
          <a:lstStyle/>
          <a:p>
            <a:fld id="{A4A880F4-3517-406A-BFEA-EBA14559D47C}" type="datetime1">
              <a:rPr lang="en-US" smtClean="0"/>
              <a:t>8/31/2017</a:t>
            </a:fld>
            <a:endParaRPr lang="en-US" dirty="0"/>
          </a:p>
        </p:txBody>
      </p:sp>
      <p:sp>
        <p:nvSpPr>
          <p:cNvPr id="8" name="Fußzeilenplatzhalter 7"/>
          <p:cNvSpPr>
            <a:spLocks noGrp="1"/>
          </p:cNvSpPr>
          <p:nvPr>
            <p:ph type="ftr" sz="quarter" idx="12"/>
          </p:nvPr>
        </p:nvSpPr>
        <p:spPr bwMode="gray"/>
        <p:txBody>
          <a:bodyPr/>
          <a:lstStyle/>
          <a:p>
            <a:r>
              <a:rPr lang="en-US" dirty="0"/>
              <a:t>Please insert footnote</a:t>
            </a:r>
          </a:p>
        </p:txBody>
      </p:sp>
      <p:sp>
        <p:nvSpPr>
          <p:cNvPr id="9" name="Foliennummernplatzhalter 8"/>
          <p:cNvSpPr>
            <a:spLocks noGrp="1"/>
          </p:cNvSpPr>
          <p:nvPr>
            <p:ph type="sldNum" sz="quarter" idx="13"/>
          </p:nvPr>
        </p:nvSpPr>
        <p:spPr bwMode="gray"/>
        <p:txBody>
          <a:bodyPr/>
          <a:lstStyle/>
          <a:p>
            <a:fld id="{4915BD61-E5D5-4E4F-ADA0-6F3448AB9FA6}" type="slidenum">
              <a:rPr lang="en-US" smtClean="0"/>
              <a:pPr/>
              <a:t>‹Nº›</a:t>
            </a:fld>
            <a:endParaRPr lang="en-US" dirty="0"/>
          </a:p>
        </p:txBody>
      </p:sp>
      <p:pic>
        <p:nvPicPr>
          <p:cNvPr id="10" name="Grafik 9"/>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39137" y="6179469"/>
            <a:ext cx="1799999" cy="449455"/>
          </a:xfrm>
          <a:prstGeom prst="rect">
            <a:avLst/>
          </a:prstGeom>
        </p:spPr>
      </p:pic>
    </p:spTree>
    <p:extLst>
      <p:ext uri="{BB962C8B-B14F-4D97-AF65-F5344CB8AC3E}">
        <p14:creationId xmlns:p14="http://schemas.microsoft.com/office/powerpoint/2010/main" val="593172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3" name="Datumsplatzhalter 2"/>
          <p:cNvSpPr>
            <a:spLocks noGrp="1"/>
          </p:cNvSpPr>
          <p:nvPr>
            <p:ph type="dt" sz="half" idx="10"/>
          </p:nvPr>
        </p:nvSpPr>
        <p:spPr bwMode="gray"/>
        <p:txBody>
          <a:bodyPr/>
          <a:lstStyle/>
          <a:p>
            <a:fld id="{99008CA6-BA1D-487E-B153-4648639C7AE7}" type="datetime1">
              <a:rPr lang="en-US" smtClean="0"/>
              <a:t>8/31/2017</a:t>
            </a:fld>
            <a:endParaRPr lang="en-US" dirty="0"/>
          </a:p>
        </p:txBody>
      </p:sp>
      <p:sp>
        <p:nvSpPr>
          <p:cNvPr id="4" name="Fußzeilenplatzhalter 3"/>
          <p:cNvSpPr>
            <a:spLocks noGrp="1"/>
          </p:cNvSpPr>
          <p:nvPr>
            <p:ph type="ftr" sz="quarter" idx="11"/>
          </p:nvPr>
        </p:nvSpPr>
        <p:spPr bwMode="gray"/>
        <p:txBody>
          <a:bodyPr/>
          <a:lstStyle/>
          <a:p>
            <a:r>
              <a:rPr lang="en-US" dirty="0"/>
              <a:t>Please insert footnote</a:t>
            </a:r>
          </a:p>
        </p:txBody>
      </p:sp>
      <p:sp>
        <p:nvSpPr>
          <p:cNvPr id="5" name="Foliennummernplatzhalter 4"/>
          <p:cNvSpPr>
            <a:spLocks noGrp="1"/>
          </p:cNvSpPr>
          <p:nvPr>
            <p:ph type="sldNum" sz="quarter" idx="12"/>
          </p:nvPr>
        </p:nvSpPr>
        <p:spPr bwMode="gray"/>
        <p:txBody>
          <a:bodyPr/>
          <a:lstStyle/>
          <a:p>
            <a:fld id="{4915BD61-E5D5-4E4F-ADA0-6F3448AB9FA6}" type="slidenum">
              <a:rPr lang="en-US" smtClean="0"/>
              <a:pPr/>
              <a:t>‹Nº›</a:t>
            </a:fld>
            <a:endParaRPr lang="en-US" dirty="0"/>
          </a:p>
        </p:txBody>
      </p:sp>
      <p:sp>
        <p:nvSpPr>
          <p:cNvPr id="7" name="Textplatzhalter 6"/>
          <p:cNvSpPr>
            <a:spLocks noGrp="1"/>
          </p:cNvSpPr>
          <p:nvPr>
            <p:ph type="body" sz="quarter" idx="13" hasCustomPrompt="1"/>
          </p:nvPr>
        </p:nvSpPr>
        <p:spPr bwMode="gray">
          <a:xfrm>
            <a:off x="550863" y="982286"/>
            <a:ext cx="11088687" cy="503238"/>
          </a:xfrm>
        </p:spPr>
        <p:txBody>
          <a:bodyPr/>
          <a:lstStyle>
            <a:lvl1pPr marL="0" indent="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Tree>
    <p:extLst>
      <p:ext uri="{BB962C8B-B14F-4D97-AF65-F5344CB8AC3E}">
        <p14:creationId xmlns:p14="http://schemas.microsoft.com/office/powerpoint/2010/main" val="116022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overview">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550436" y="405374"/>
            <a:ext cx="11088688" cy="432000"/>
          </a:xfrm>
        </p:spPr>
        <p:txBody>
          <a:bodyPr/>
          <a:lstStyle>
            <a:lvl1pPr>
              <a:defRPr/>
            </a:lvl1pPr>
          </a:lstStyle>
          <a:p>
            <a:r>
              <a:rPr lang="en-US" dirty="0"/>
              <a:t>Agenda overview</a:t>
            </a:r>
          </a:p>
        </p:txBody>
      </p:sp>
      <p:sp>
        <p:nvSpPr>
          <p:cNvPr id="3" name="Datumsplatzhalter 2"/>
          <p:cNvSpPr>
            <a:spLocks noGrp="1"/>
          </p:cNvSpPr>
          <p:nvPr>
            <p:ph type="dt" sz="half" idx="10"/>
          </p:nvPr>
        </p:nvSpPr>
        <p:spPr bwMode="gray"/>
        <p:txBody>
          <a:bodyPr/>
          <a:lstStyle/>
          <a:p>
            <a:fld id="{00B4490B-C179-4B25-9003-BEFFF48DF0B4}" type="datetime1">
              <a:rPr lang="en-US" smtClean="0"/>
              <a:t>8/31/2017</a:t>
            </a:fld>
            <a:endParaRPr lang="en-US" dirty="0"/>
          </a:p>
        </p:txBody>
      </p:sp>
      <p:sp>
        <p:nvSpPr>
          <p:cNvPr id="4" name="Fußzeilenplatzhalter 3"/>
          <p:cNvSpPr>
            <a:spLocks noGrp="1"/>
          </p:cNvSpPr>
          <p:nvPr>
            <p:ph type="ftr" sz="quarter" idx="11"/>
          </p:nvPr>
        </p:nvSpPr>
        <p:spPr bwMode="gray"/>
        <p:txBody>
          <a:bodyPr/>
          <a:lstStyle/>
          <a:p>
            <a:r>
              <a:rPr lang="en-US" dirty="0"/>
              <a:t>Please insert footnote</a:t>
            </a:r>
          </a:p>
        </p:txBody>
      </p:sp>
      <p:sp>
        <p:nvSpPr>
          <p:cNvPr id="5" name="Foliennummernplatzhalter 4"/>
          <p:cNvSpPr>
            <a:spLocks noGrp="1"/>
          </p:cNvSpPr>
          <p:nvPr>
            <p:ph type="sldNum" sz="quarter" idx="12"/>
          </p:nvPr>
        </p:nvSpPr>
        <p:spPr bwMode="gray"/>
        <p:txBody>
          <a:bodyPr/>
          <a:lstStyle/>
          <a:p>
            <a:fld id="{4915BD61-E5D5-4E4F-ADA0-6F3448AB9FA6}" type="slidenum">
              <a:rPr lang="en-US" smtClean="0"/>
              <a:pPr/>
              <a:t>‹Nº›</a:t>
            </a:fld>
            <a:endParaRPr lang="en-US" dirty="0"/>
          </a:p>
        </p:txBody>
      </p:sp>
      <p:sp>
        <p:nvSpPr>
          <p:cNvPr id="10" name="Tabellenplatzhalter 9"/>
          <p:cNvSpPr>
            <a:spLocks noGrp="1"/>
          </p:cNvSpPr>
          <p:nvPr>
            <p:ph type="tbl" sz="quarter" idx="13"/>
          </p:nvPr>
        </p:nvSpPr>
        <p:spPr bwMode="gray">
          <a:xfrm>
            <a:off x="551288" y="1269494"/>
            <a:ext cx="11088688" cy="4680000"/>
          </a:xfrm>
        </p:spPr>
        <p:txBody>
          <a:bodyPr/>
          <a:lstStyle>
            <a:lvl1pPr>
              <a:defRPr cap="none" baseline="0"/>
            </a:lvl1pPr>
          </a:lstStyle>
          <a:p>
            <a:pPr lvl="0"/>
            <a:endParaRPr lang="en-US" dirty="0"/>
          </a:p>
        </p:txBody>
      </p:sp>
    </p:spTree>
    <p:extLst>
      <p:ext uri="{BB962C8B-B14F-4D97-AF65-F5344CB8AC3E}">
        <p14:creationId xmlns:p14="http://schemas.microsoft.com/office/powerpoint/2010/main" val="2577293994"/>
      </p:ext>
    </p:extLst>
  </p:cSld>
  <p:clrMapOvr>
    <a:masterClrMapping/>
  </p:clrMapOvr>
  <p:extLst>
    <p:ext uri="{DCECCB84-F9BA-43D5-87BE-67443E8EF086}">
      <p15:sldGuideLst xmlns:p15="http://schemas.microsoft.com/office/powerpoint/2012/main">
        <p15:guide id="1" orient="horz" pos="8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a:xfrm>
            <a:off x="550436" y="405374"/>
            <a:ext cx="11087100" cy="432000"/>
          </a:xfrm>
        </p:spPr>
        <p:txBody>
          <a:bodyPr/>
          <a:lstStyle>
            <a:lvl1pPr>
              <a:defRPr baseline="0"/>
            </a:lvl1pPr>
          </a:lstStyle>
          <a:p>
            <a:r>
              <a:rPr lang="en-US" dirty="0"/>
              <a:t>Statement</a:t>
            </a:r>
          </a:p>
        </p:txBody>
      </p:sp>
      <p:sp>
        <p:nvSpPr>
          <p:cNvPr id="7" name="Datumsplatzhalter 6"/>
          <p:cNvSpPr>
            <a:spLocks noGrp="1"/>
          </p:cNvSpPr>
          <p:nvPr>
            <p:ph type="dt" sz="half" idx="10"/>
          </p:nvPr>
        </p:nvSpPr>
        <p:spPr bwMode="gray"/>
        <p:txBody>
          <a:bodyPr/>
          <a:lstStyle/>
          <a:p>
            <a:fld id="{02C0C152-FC6C-4118-BB9A-A566AC9EAA17}" type="datetime1">
              <a:rPr lang="en-US" smtClean="0"/>
              <a:t>8/31/2017</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‹Nº›</a:t>
            </a:fld>
            <a:endParaRPr lang="en-US" dirty="0"/>
          </a:p>
        </p:txBody>
      </p:sp>
      <p:sp>
        <p:nvSpPr>
          <p:cNvPr id="11" name="Textplatzhalter 10"/>
          <p:cNvSpPr>
            <a:spLocks noGrp="1"/>
          </p:cNvSpPr>
          <p:nvPr>
            <p:ph type="body" sz="quarter" idx="13" hasCustomPrompt="1"/>
          </p:nvPr>
        </p:nvSpPr>
        <p:spPr bwMode="gray">
          <a:xfrm>
            <a:off x="550436" y="1270144"/>
            <a:ext cx="11088000" cy="4680000"/>
          </a:xfrm>
        </p:spPr>
        <p:txBody>
          <a:bodyPr/>
          <a:lstStyle>
            <a:lvl1pPr marL="0" indent="0">
              <a:lnSpc>
                <a:spcPct val="100000"/>
              </a:lnSpc>
              <a:buFont typeface="Arial" panose="020B0604020202020204" pitchFamily="34" charset="0"/>
              <a:buNone/>
              <a:defRPr sz="4800" cap="none" baseline="0">
                <a:solidFill>
                  <a:schemeClr val="tx2"/>
                </a:solidFill>
              </a:defRPr>
            </a:lvl1pPr>
            <a:lvl2pPr marL="0" indent="0">
              <a:buFont typeface="Arial" panose="020B0604020202020204" pitchFamily="34" charset="0"/>
              <a:buNone/>
              <a:defRPr sz="4800">
                <a:solidFill>
                  <a:schemeClr val="tx2"/>
                </a:solidFill>
              </a:defRPr>
            </a:lvl2pPr>
            <a:lvl3pPr marL="0" indent="0">
              <a:buNone/>
              <a:defRPr sz="4800">
                <a:solidFill>
                  <a:schemeClr val="tx2"/>
                </a:solidFill>
              </a:defRPr>
            </a:lvl3pPr>
            <a:lvl4pPr marL="0" indent="0">
              <a:buNone/>
              <a:defRPr sz="4800">
                <a:solidFill>
                  <a:schemeClr val="tx2"/>
                </a:solidFill>
              </a:defRPr>
            </a:lvl4pPr>
            <a:lvl5pPr marL="0" indent="0">
              <a:buNone/>
              <a:defRPr sz="4800">
                <a:solidFill>
                  <a:schemeClr val="tx2"/>
                </a:solidFill>
              </a:defRPr>
            </a:lvl5pPr>
            <a:lvl6pPr marL="0" indent="0">
              <a:buNone/>
              <a:defRPr sz="4800">
                <a:solidFill>
                  <a:schemeClr val="tx2"/>
                </a:solidFill>
              </a:defRPr>
            </a:lvl6pPr>
            <a:lvl7pPr marL="0" indent="0">
              <a:buNone/>
              <a:defRPr sz="4800">
                <a:solidFill>
                  <a:schemeClr val="tx2"/>
                </a:solidFill>
              </a:defRPr>
            </a:lvl7pPr>
            <a:lvl8pPr marL="0" indent="0">
              <a:buNone/>
              <a:defRPr sz="4800">
                <a:solidFill>
                  <a:schemeClr val="tx2"/>
                </a:solidFill>
              </a:defRPr>
            </a:lvl8pPr>
            <a:lvl9pPr marL="0" indent="0">
              <a:buNone/>
              <a:defRPr sz="4800">
                <a:solidFill>
                  <a:schemeClr val="tx2"/>
                </a:solidFill>
              </a:defRPr>
            </a:lvl9pPr>
          </a:lstStyle>
          <a:p>
            <a:pPr lvl="0"/>
            <a:r>
              <a:rPr lang="en-US" dirty="0"/>
              <a:t>» Whoever is not looking for the solutions of the future today is already yesterday.«</a:t>
            </a:r>
          </a:p>
        </p:txBody>
      </p:sp>
    </p:spTree>
    <p:extLst>
      <p:ext uri="{BB962C8B-B14F-4D97-AF65-F5344CB8AC3E}">
        <p14:creationId xmlns:p14="http://schemas.microsoft.com/office/powerpoint/2010/main" val="423802379"/>
      </p:ext>
    </p:extLst>
  </p:cSld>
  <p:clrMapOvr>
    <a:masterClrMapping/>
  </p:clrMapOvr>
  <p:extLst>
    <p:ext uri="{DCECCB84-F9BA-43D5-87BE-67443E8EF086}">
      <p15:sldGuideLst xmlns:p15="http://schemas.microsoft.com/office/powerpoint/2012/main">
        <p15:guide id="1" orient="horz" pos="8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5"/>
            </p:custDataLst>
            <p:extLst>
              <p:ext uri="{D42A27DB-BD31-4B8C-83A1-F6EECF244321}">
                <p14:modId xmlns:p14="http://schemas.microsoft.com/office/powerpoint/2010/main" val="3761029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0" name="think-cell Folie" r:id="rId29" imgW="270" imgH="270" progId="TCLayout.ActiveDocument.1">
                  <p:embed/>
                </p:oleObj>
              </mc:Choice>
              <mc:Fallback>
                <p:oleObj name="think-cell Folie" r:id="rId29" imgW="270" imgH="270" progId="TCLayout.ActiveDocument.1">
                  <p:embed/>
                  <p:pic>
                    <p:nvPicPr>
                      <p:cNvPr id="9" name="Objekt 8" hidden="1"/>
                      <p:cNvPicPr/>
                      <p:nvPr/>
                    </p:nvPicPr>
                    <p:blipFill>
                      <a:blip r:embed="rId30"/>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bwMode="gray">
          <a:xfrm>
            <a:off x="550862" y="405374"/>
            <a:ext cx="11088688" cy="432000"/>
          </a:xfrm>
          <a:prstGeom prst="rect">
            <a:avLst/>
          </a:prstGeom>
        </p:spPr>
        <p:txBody>
          <a:bodyPr vert="horz" lIns="0" tIns="0" rIns="0" bIns="0" rtlCol="0" anchor="t" anchorCtr="0">
            <a:noAutofit/>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3" name="Textplatzhalter 2"/>
          <p:cNvSpPr>
            <a:spLocks noGrp="1"/>
          </p:cNvSpPr>
          <p:nvPr>
            <p:ph type="body" idx="1"/>
            <p:custDataLst>
              <p:tags r:id="rId26"/>
            </p:custDataLst>
          </p:nvPr>
        </p:nvSpPr>
        <p:spPr bwMode="gray">
          <a:xfrm>
            <a:off x="550862" y="1701800"/>
            <a:ext cx="11088687" cy="4247734"/>
          </a:xfrm>
          <a:prstGeom prst="rect">
            <a:avLst/>
          </a:prstGeom>
        </p:spPr>
        <p:txBody>
          <a:bodyPr vert="horz" lIns="0" tIns="0" rIns="0" bIns="0" rtlCol="0">
            <a:noAutofit/>
          </a:body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a:p>
            <a:pPr lvl="5"/>
            <a:r>
              <a:rPr lang="en-US" dirty="0"/>
              <a:t>6</a:t>
            </a:r>
          </a:p>
          <a:p>
            <a:pPr lvl="4"/>
            <a:r>
              <a:rPr lang="en-US" dirty="0"/>
              <a:t>7</a:t>
            </a:r>
          </a:p>
          <a:p>
            <a:pPr lvl="4"/>
            <a:r>
              <a:rPr lang="en-US" dirty="0"/>
              <a:t>8</a:t>
            </a:r>
          </a:p>
          <a:p>
            <a:pPr lvl="4"/>
            <a:r>
              <a:rPr lang="en-US" dirty="0"/>
              <a:t>9</a:t>
            </a:r>
          </a:p>
        </p:txBody>
      </p:sp>
      <p:sp>
        <p:nvSpPr>
          <p:cNvPr id="4" name="Datumsplatzhalter 3"/>
          <p:cNvSpPr>
            <a:spLocks noGrp="1"/>
          </p:cNvSpPr>
          <p:nvPr>
            <p:ph type="dt" sz="half" idx="2"/>
          </p:nvPr>
        </p:nvSpPr>
        <p:spPr bwMode="gray">
          <a:xfrm>
            <a:off x="982586" y="6266759"/>
            <a:ext cx="648000" cy="360000"/>
          </a:xfrm>
          <a:prstGeom prst="rect">
            <a:avLst/>
          </a:prstGeom>
        </p:spPr>
        <p:txBody>
          <a:bodyPr vert="horz" lIns="0" tIns="0" rIns="0" bIns="0" rtlCol="0" anchor="b"/>
          <a:lstStyle>
            <a:lvl1pPr algn="l">
              <a:defRPr sz="800">
                <a:solidFill>
                  <a:schemeClr val="tx1"/>
                </a:solidFill>
              </a:defRPr>
            </a:lvl1pPr>
          </a:lstStyle>
          <a:p>
            <a:fld id="{6FC89831-7492-4967-98EF-E4CF8FC683BE}" type="datetime1">
              <a:rPr lang="en-US" smtClean="0"/>
              <a:t>8/31/2017</a:t>
            </a:fld>
            <a:endParaRPr lang="en-US" dirty="0"/>
          </a:p>
        </p:txBody>
      </p:sp>
      <p:sp>
        <p:nvSpPr>
          <p:cNvPr id="5" name="Fußzeilenplatzhalter 4"/>
          <p:cNvSpPr>
            <a:spLocks noGrp="1"/>
          </p:cNvSpPr>
          <p:nvPr>
            <p:ph type="ftr" sz="quarter" idx="3"/>
          </p:nvPr>
        </p:nvSpPr>
        <p:spPr bwMode="gray">
          <a:xfrm>
            <a:off x="1703106" y="6266759"/>
            <a:ext cx="6552400" cy="360000"/>
          </a:xfrm>
          <a:prstGeom prst="rect">
            <a:avLst/>
          </a:prstGeom>
        </p:spPr>
        <p:txBody>
          <a:bodyPr vert="horz" lIns="0" tIns="0" rIns="0" bIns="0" rtlCol="0" anchor="b"/>
          <a:lstStyle>
            <a:lvl1pPr algn="l">
              <a:defRPr sz="800">
                <a:solidFill>
                  <a:schemeClr val="tx1"/>
                </a:solidFill>
              </a:defRPr>
            </a:lvl1pPr>
          </a:lstStyle>
          <a:p>
            <a:r>
              <a:rPr lang="en-US" dirty="0"/>
              <a:t>Please insert footnote</a:t>
            </a:r>
          </a:p>
        </p:txBody>
      </p:sp>
      <p:sp>
        <p:nvSpPr>
          <p:cNvPr id="6" name="Foliennummernplatzhalter 5"/>
          <p:cNvSpPr>
            <a:spLocks noGrp="1"/>
          </p:cNvSpPr>
          <p:nvPr>
            <p:ph type="sldNum" sz="quarter" idx="4"/>
          </p:nvPr>
        </p:nvSpPr>
        <p:spPr bwMode="gray">
          <a:xfrm>
            <a:off x="550486" y="6266759"/>
            <a:ext cx="360000" cy="360000"/>
          </a:xfrm>
          <a:prstGeom prst="rect">
            <a:avLst/>
          </a:prstGeom>
        </p:spPr>
        <p:txBody>
          <a:bodyPr vert="horz" lIns="0" tIns="0" rIns="0" bIns="0" rtlCol="0" anchor="b"/>
          <a:lstStyle>
            <a:lvl1pPr algn="l">
              <a:defRPr sz="800">
                <a:solidFill>
                  <a:schemeClr val="tx1"/>
                </a:solidFill>
              </a:defRPr>
            </a:lvl1pPr>
          </a:lstStyle>
          <a:p>
            <a:fld id="{4915BD61-E5D5-4E4F-ADA0-6F3448AB9FA6}" type="slidenum">
              <a:rPr lang="en-US" smtClean="0"/>
              <a:pPr/>
              <a:t>‹Nº›</a:t>
            </a:fld>
            <a:endParaRPr lang="en-US" dirty="0"/>
          </a:p>
        </p:txBody>
      </p:sp>
      <p:sp>
        <p:nvSpPr>
          <p:cNvPr id="7" name="VCT_Marker_ID_7" hidden="1"/>
          <p:cNvSpPr/>
          <p:nvPr userDrawn="1">
            <p:custDataLst>
              <p:tags r:id="rId27"/>
            </p:custDataLst>
          </p:nvPr>
        </p:nvSpPr>
        <p:spPr bwMode="gray">
          <a:xfrm>
            <a:off x="1270000" y="127000"/>
            <a:ext cx="127000" cy="1270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1" name="Grafik 10"/>
          <p:cNvPicPr>
            <a:picLocks noChangeAspect="1"/>
          </p:cNvPicPr>
          <p:nvPr userDrawn="1"/>
        </p:nvPicPr>
        <p:blipFill>
          <a:blip r:embed="rId31" cstate="hqprint">
            <a:extLst>
              <a:ext uri="{28A0092B-C50C-407E-A947-70E740481C1C}">
                <a14:useLocalDpi xmlns:a14="http://schemas.microsoft.com/office/drawing/2010/main" val="0"/>
              </a:ext>
            </a:extLst>
          </a:blip>
          <a:stretch>
            <a:fillRect/>
          </a:stretch>
        </p:blipFill>
        <p:spPr>
          <a:xfrm>
            <a:off x="9839137" y="6179469"/>
            <a:ext cx="1799999" cy="449455"/>
          </a:xfrm>
          <a:prstGeom prst="rect">
            <a:avLst/>
          </a:prstGeom>
        </p:spPr>
      </p:pic>
      <p:sp>
        <p:nvSpPr>
          <p:cNvPr id="8" name="empower - DO NOT DELETE!!!" hidden="1"/>
          <p:cNvSpPr/>
          <p:nvPr userDrawn="1">
            <p:custDataLst>
              <p:tags r:id="rId28"/>
            </p:custDataLst>
          </p:nvPr>
        </p:nvSpPr>
        <p:spPr>
          <a:xfrm>
            <a:off x="0" y="0"/>
            <a:ext cx="0" cy="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Tree>
    <p:extLst>
      <p:ext uri="{BB962C8B-B14F-4D97-AF65-F5344CB8AC3E}">
        <p14:creationId xmlns:p14="http://schemas.microsoft.com/office/powerpoint/2010/main" val="633109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4" r:id="rId22"/>
  </p:sldLayoutIdLst>
  <p:hf hdr="0"/>
  <p:txStyles>
    <p:titleStyle>
      <a:lvl1pPr algn="l" defTabSz="1219170" rtl="0" eaLnBrk="1" latinLnBrk="0" hangingPunct="1">
        <a:spcBef>
          <a:spcPct val="0"/>
        </a:spcBef>
        <a:buNone/>
        <a:defRPr sz="2400" kern="1200">
          <a:solidFill>
            <a:schemeClr val="tx2"/>
          </a:solidFill>
          <a:latin typeface="+mj-lt"/>
          <a:ea typeface="+mj-ea"/>
          <a:cs typeface="+mj-cs"/>
        </a:defRPr>
      </a:lvl1pPr>
    </p:titleStyle>
    <p:body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7">
          <p15:clr>
            <a:srgbClr val="F26B43"/>
          </p15:clr>
        </p15:guide>
        <p15:guide id="2" orient="horz" pos="3748">
          <p15:clr>
            <a:srgbClr val="F26B43"/>
          </p15:clr>
        </p15:guide>
        <p15:guide id="3" pos="7332">
          <p15:clr>
            <a:srgbClr val="F26B43"/>
          </p15:clr>
        </p15:guide>
        <p15:guide id="4" orient="horz" pos="1071">
          <p15:clr>
            <a:srgbClr val="F26B43"/>
          </p15:clr>
        </p15:guide>
        <p15:guide id="5" orient="horz" pos="255">
          <p15:clr>
            <a:srgbClr val="F26B43"/>
          </p15:clr>
        </p15:guide>
        <p15:guide id="6" orient="horz" pos="61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mailto:aperez@mex.tuv.com" TargetMode="External"/><Relationship Id="rId2" Type="http://schemas.openxmlformats.org/officeDocument/2006/relationships/image" Target="../media/image32.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61741" y="309716"/>
            <a:ext cx="10971372" cy="802340"/>
          </a:xfrm>
        </p:spPr>
        <p:txBody>
          <a:bodyPr>
            <a:normAutofit fontScale="90000"/>
          </a:bodyPr>
          <a:lstStyle/>
          <a:p>
            <a:r>
              <a:rPr lang="es-MX" dirty="0"/>
              <a:t>12ª Conferencia Mexicana de Pruebas No Destructivas</a:t>
            </a:r>
            <a:br>
              <a:rPr lang="es-MX" dirty="0"/>
            </a:br>
            <a:r>
              <a:rPr lang="en-GB" dirty="0"/>
              <a:t/>
            </a:r>
            <a:br>
              <a:rPr lang="en-GB" dirty="0"/>
            </a:br>
            <a:endParaRPr lang="en-US" dirty="0"/>
          </a:p>
        </p:txBody>
      </p:sp>
      <p:sp>
        <p:nvSpPr>
          <p:cNvPr id="4" name="Title 1">
            <a:extLst>
              <a:ext uri="{FF2B5EF4-FFF2-40B4-BE49-F238E27FC236}">
                <a16:creationId xmlns:a16="http://schemas.microsoft.com/office/drawing/2014/main" id="{39793203-CF58-466F-8DB3-94A3C376A49D}"/>
              </a:ext>
            </a:extLst>
          </p:cNvPr>
          <p:cNvSpPr txBox="1">
            <a:spLocks/>
          </p:cNvSpPr>
          <p:nvPr/>
        </p:nvSpPr>
        <p:spPr bwMode="gray">
          <a:xfrm>
            <a:off x="889648" y="2070410"/>
            <a:ext cx="7384197" cy="1440000"/>
          </a:xfrm>
          <a:prstGeom prst="rect">
            <a:avLst/>
          </a:prstGeom>
        </p:spPr>
        <p:txBody>
          <a:bodyPr vert="horz" lIns="0" tIns="0" rIns="0" bIns="0" rtlCol="0" anchor="ctr" anchorCtr="0">
            <a:noAutofit/>
          </a:bodyPr>
          <a:lstStyle>
            <a:lvl1pPr algn="l" defTabSz="1219170" rtl="0" eaLnBrk="1" latinLnBrk="0" hangingPunct="1">
              <a:spcBef>
                <a:spcPct val="0"/>
              </a:spcBef>
              <a:buNone/>
              <a:defRPr sz="2300" kern="1200">
                <a:solidFill>
                  <a:schemeClr val="bg1"/>
                </a:solidFill>
                <a:latin typeface="GE Inspira Pitch"/>
                <a:ea typeface="+mj-ea"/>
                <a:cs typeface="GE Inspira Pitch"/>
              </a:defRPr>
            </a:lvl1pPr>
          </a:lstStyle>
          <a:p>
            <a:r>
              <a:rPr lang="en-US" sz="3200" b="1" dirty="0" smtClean="0">
                <a:solidFill>
                  <a:schemeClr val="tx1"/>
                </a:solidFill>
              </a:rPr>
              <a:t>AVANCES Y NUEVAS TECNOLOGIAS APLICADAS A LAS PRUEBAS NO DESTRUCTIVAS</a:t>
            </a:r>
            <a:endParaRPr lang="en-US" sz="3200" b="1" dirty="0">
              <a:solidFill>
                <a:schemeClr val="tx1"/>
              </a:solidFill>
            </a:endParaRPr>
          </a:p>
        </p:txBody>
      </p:sp>
      <p:sp>
        <p:nvSpPr>
          <p:cNvPr id="5" name="TextBox 3">
            <a:extLst>
              <a:ext uri="{FF2B5EF4-FFF2-40B4-BE49-F238E27FC236}">
                <a16:creationId xmlns:a16="http://schemas.microsoft.com/office/drawing/2014/main" id="{D2A7783B-B088-4F5A-9482-4B8A059DA2A6}"/>
              </a:ext>
            </a:extLst>
          </p:cNvPr>
          <p:cNvSpPr txBox="1"/>
          <p:nvPr/>
        </p:nvSpPr>
        <p:spPr>
          <a:xfrm>
            <a:off x="7393751" y="4468764"/>
            <a:ext cx="4796662" cy="369332"/>
          </a:xfrm>
          <a:prstGeom prst="rect">
            <a:avLst/>
          </a:prstGeom>
          <a:noFill/>
        </p:spPr>
        <p:txBody>
          <a:bodyPr wrap="square" rtlCol="0">
            <a:spAutoFit/>
          </a:bodyPr>
          <a:lstStyle/>
          <a:p>
            <a:r>
              <a:rPr lang="en-US" dirty="0" smtClean="0">
                <a:latin typeface="Arial" panose="020B0604020202020204" pitchFamily="34" charset="0"/>
              </a:rPr>
              <a:t>Angelica </a:t>
            </a:r>
            <a:r>
              <a:rPr lang="en-US" dirty="0">
                <a:latin typeface="Arial" panose="020B0604020202020204" pitchFamily="34" charset="0"/>
              </a:rPr>
              <a:t>Perez </a:t>
            </a:r>
            <a:r>
              <a:rPr lang="en-US" dirty="0" smtClean="0">
                <a:latin typeface="Arial" panose="020B0604020202020204" pitchFamily="34" charset="0"/>
              </a:rPr>
              <a:t>Escobedo</a:t>
            </a:r>
            <a:endParaRPr lang="en-US" dirty="0">
              <a:latin typeface="Arial" panose="020B0604020202020204" pitchFamily="34" charset="0"/>
            </a:endParaRPr>
          </a:p>
        </p:txBody>
      </p:sp>
    </p:spTree>
    <p:extLst>
      <p:ext uri="{BB962C8B-B14F-4D97-AF65-F5344CB8AC3E}">
        <p14:creationId xmlns:p14="http://schemas.microsoft.com/office/powerpoint/2010/main" val="3735720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9521" y="0"/>
            <a:ext cx="12326990" cy="802340"/>
          </a:xfrm>
        </p:spPr>
        <p:txBody>
          <a:bodyPr/>
          <a:lstStyle/>
          <a:p>
            <a:r>
              <a:rPr lang="en-US" dirty="0"/>
              <a:t>ARREGLO </a:t>
            </a:r>
            <a:r>
              <a:rPr lang="en-US" dirty="0" smtClean="0"/>
              <a:t>CORRIENTES EDDY (</a:t>
            </a:r>
            <a:r>
              <a:rPr lang="en-US" dirty="0"/>
              <a:t>ECA – Eddy Current Array)</a:t>
            </a:r>
          </a:p>
        </p:txBody>
      </p:sp>
      <p:pic>
        <p:nvPicPr>
          <p:cNvPr id="5" name="Picture 7">
            <a:extLst>
              <a:ext uri="{FF2B5EF4-FFF2-40B4-BE49-F238E27FC236}">
                <a16:creationId xmlns:a16="http://schemas.microsoft.com/office/drawing/2014/main" id="{318026CF-8385-433F-8EA9-3685ADFE02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45045" y="5042154"/>
            <a:ext cx="3297892" cy="1414807"/>
          </a:xfrm>
          <a:prstGeom prst="rect">
            <a:avLst/>
          </a:prstGeom>
        </p:spPr>
      </p:pic>
      <p:pic>
        <p:nvPicPr>
          <p:cNvPr id="6" name="Picture 4">
            <a:extLst>
              <a:ext uri="{FF2B5EF4-FFF2-40B4-BE49-F238E27FC236}">
                <a16:creationId xmlns:a16="http://schemas.microsoft.com/office/drawing/2014/main" id="{6E4BB63F-8242-4D58-9A02-8FE1AA91AE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33241" y="5347033"/>
            <a:ext cx="3249215" cy="805051"/>
          </a:xfrm>
          <a:prstGeom prst="rect">
            <a:avLst/>
          </a:prstGeom>
        </p:spPr>
      </p:pic>
      <p:pic>
        <p:nvPicPr>
          <p:cNvPr id="7" name="Picture 8">
            <a:extLst>
              <a:ext uri="{FF2B5EF4-FFF2-40B4-BE49-F238E27FC236}">
                <a16:creationId xmlns:a16="http://schemas.microsoft.com/office/drawing/2014/main" id="{CFEC52D2-7F8E-4277-BA8B-F0098DE6FF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0169" y="1252690"/>
            <a:ext cx="5143072" cy="3976602"/>
          </a:xfrm>
          <a:prstGeom prst="rect">
            <a:avLst/>
          </a:prstGeom>
        </p:spPr>
      </p:pic>
      <p:pic>
        <p:nvPicPr>
          <p:cNvPr id="8" name="Picture 2">
            <a:extLst>
              <a:ext uri="{FF2B5EF4-FFF2-40B4-BE49-F238E27FC236}">
                <a16:creationId xmlns:a16="http://schemas.microsoft.com/office/drawing/2014/main" id="{9A49855D-99E8-4465-A54F-788477F39C7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23545" y="1144427"/>
            <a:ext cx="5396293" cy="4084865"/>
          </a:xfrm>
          <a:prstGeom prst="rect">
            <a:avLst/>
          </a:prstGeom>
        </p:spPr>
      </p:pic>
    </p:spTree>
    <p:extLst>
      <p:ext uri="{BB962C8B-B14F-4D97-AF65-F5344CB8AC3E}">
        <p14:creationId xmlns:p14="http://schemas.microsoft.com/office/powerpoint/2010/main" val="304083652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b="1" dirty="0">
                <a:latin typeface="Arial" panose="020B0604020202020204" pitchFamily="34" charset="0"/>
              </a:rPr>
              <a:t>INSPECCION POR </a:t>
            </a:r>
            <a:r>
              <a:rPr lang="en-US" sz="2000" b="1" dirty="0" smtClean="0">
                <a:latin typeface="Arial" panose="020B0604020202020204" pitchFamily="34" charset="0"/>
              </a:rPr>
              <a:t>MICROONDA (</a:t>
            </a:r>
            <a:r>
              <a:rPr lang="en-US" sz="2000" b="1" dirty="0">
                <a:latin typeface="Arial" panose="020B0604020202020204" pitchFamily="34" charset="0"/>
              </a:rPr>
              <a:t>Microwave Nondestructive Testing)</a:t>
            </a:r>
          </a:p>
        </p:txBody>
      </p:sp>
      <p:pic>
        <p:nvPicPr>
          <p:cNvPr id="10242" name="Picture 2" descr="Image result for microwave inspection ndt 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575" y="983615"/>
            <a:ext cx="5605145" cy="511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52730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b="1" dirty="0">
                <a:latin typeface="Arial" panose="020B0604020202020204" pitchFamily="34" charset="0"/>
              </a:rPr>
              <a:t>INSPECCION POR </a:t>
            </a:r>
            <a:r>
              <a:rPr lang="en-US" sz="2000" b="1" dirty="0" smtClean="0">
                <a:latin typeface="Arial" panose="020B0604020202020204" pitchFamily="34" charset="0"/>
              </a:rPr>
              <a:t>MICROONDA (</a:t>
            </a:r>
            <a:r>
              <a:rPr lang="en-US" sz="2000" b="1" dirty="0">
                <a:latin typeface="Arial" panose="020B0604020202020204" pitchFamily="34" charset="0"/>
              </a:rPr>
              <a:t>Microwave Nondestructive Testing)</a:t>
            </a:r>
          </a:p>
        </p:txBody>
      </p:sp>
      <p:pic>
        <p:nvPicPr>
          <p:cNvPr id="2" name="Imagen 1"/>
          <p:cNvPicPr>
            <a:picLocks noChangeAspect="1"/>
          </p:cNvPicPr>
          <p:nvPr/>
        </p:nvPicPr>
        <p:blipFill rotWithShape="1">
          <a:blip r:embed="rId3"/>
          <a:srcRect l="7879" t="46433" r="43533" b="11972"/>
          <a:stretch/>
        </p:blipFill>
        <p:spPr>
          <a:xfrm>
            <a:off x="587652" y="1213944"/>
            <a:ext cx="10542803" cy="5074217"/>
          </a:xfrm>
          <a:prstGeom prst="rect">
            <a:avLst/>
          </a:prstGeom>
        </p:spPr>
      </p:pic>
    </p:spTree>
    <p:extLst>
      <p:ext uri="{BB962C8B-B14F-4D97-AF65-F5344CB8AC3E}">
        <p14:creationId xmlns:p14="http://schemas.microsoft.com/office/powerpoint/2010/main" val="406805313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b="1" dirty="0">
                <a:latin typeface="Arial" panose="020B0604020202020204" pitchFamily="34" charset="0"/>
              </a:rPr>
              <a:t>INSPECCION POR </a:t>
            </a:r>
            <a:r>
              <a:rPr lang="en-US" sz="2000" b="1" dirty="0" smtClean="0">
                <a:latin typeface="Arial" panose="020B0604020202020204" pitchFamily="34" charset="0"/>
              </a:rPr>
              <a:t>MICROONDA (</a:t>
            </a:r>
            <a:r>
              <a:rPr lang="en-US" sz="2000" b="1" dirty="0">
                <a:latin typeface="Arial" panose="020B0604020202020204" pitchFamily="34" charset="0"/>
              </a:rPr>
              <a:t>Microwave Nondestructive Testing)</a:t>
            </a:r>
          </a:p>
        </p:txBody>
      </p:sp>
      <p:pic>
        <p:nvPicPr>
          <p:cNvPr id="4" name="Imagen 3"/>
          <p:cNvPicPr>
            <a:picLocks noChangeAspect="1"/>
          </p:cNvPicPr>
          <p:nvPr/>
        </p:nvPicPr>
        <p:blipFill rotWithShape="1">
          <a:blip r:embed="rId3"/>
          <a:srcRect l="8606" t="28977" r="43532" b="32515"/>
          <a:stretch/>
        </p:blipFill>
        <p:spPr>
          <a:xfrm>
            <a:off x="609521" y="945931"/>
            <a:ext cx="10268686" cy="4644934"/>
          </a:xfrm>
          <a:prstGeom prst="rect">
            <a:avLst/>
          </a:prstGeom>
        </p:spPr>
      </p:pic>
    </p:spTree>
    <p:extLst>
      <p:ext uri="{BB962C8B-B14F-4D97-AF65-F5344CB8AC3E}">
        <p14:creationId xmlns:p14="http://schemas.microsoft.com/office/powerpoint/2010/main" val="123115523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INSPECCION VISUAL </a:t>
            </a:r>
            <a:r>
              <a:rPr lang="en-US" dirty="0" err="1" smtClean="0"/>
              <a:t>Medición</a:t>
            </a:r>
            <a:r>
              <a:rPr lang="en-US" dirty="0" smtClean="0"/>
              <a:t> de </a:t>
            </a:r>
            <a:r>
              <a:rPr lang="en-US" dirty="0" err="1" smtClean="0"/>
              <a:t>Fase</a:t>
            </a:r>
            <a:r>
              <a:rPr lang="en-US" dirty="0" smtClean="0"/>
              <a:t> 3D  3DPM</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708" y="1637167"/>
            <a:ext cx="3665824" cy="280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9732" y="802340"/>
            <a:ext cx="4598532" cy="2702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b="35"/>
          <a:stretch/>
        </p:blipFill>
        <p:spPr bwMode="auto">
          <a:xfrm>
            <a:off x="5176996" y="3504913"/>
            <a:ext cx="6743700" cy="229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9540" y="3114298"/>
            <a:ext cx="2448492" cy="39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06283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INSPECCION VISUAL </a:t>
            </a:r>
            <a:r>
              <a:rPr lang="en-US" dirty="0" err="1" smtClean="0"/>
              <a:t>Medición</a:t>
            </a:r>
            <a:r>
              <a:rPr lang="en-US" dirty="0" smtClean="0"/>
              <a:t> de </a:t>
            </a:r>
            <a:r>
              <a:rPr lang="en-US" dirty="0" err="1" smtClean="0"/>
              <a:t>Fase</a:t>
            </a:r>
            <a:r>
              <a:rPr lang="en-US" dirty="0" smtClean="0"/>
              <a:t> 3D  3DPM</a:t>
            </a:r>
            <a:endParaRPr lang="en-US" dirty="0"/>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80419" y="1756659"/>
            <a:ext cx="4158625" cy="3185262"/>
          </a:xfrm>
        </p:spPr>
      </p:pic>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431" y="1721249"/>
            <a:ext cx="4195146" cy="321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4287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b="1" dirty="0" smtClean="0">
                <a:latin typeface="Arial" panose="020B0604020202020204" pitchFamily="34" charset="0"/>
              </a:rPr>
              <a:t>CONCLUSIONES</a:t>
            </a:r>
            <a:endParaRPr lang="en-US" dirty="0"/>
          </a:p>
        </p:txBody>
      </p:sp>
      <p:pic>
        <p:nvPicPr>
          <p:cNvPr id="9218"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2480" y="932688"/>
            <a:ext cx="7513320" cy="450799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8641080" y="5440680"/>
            <a:ext cx="2590800" cy="656590"/>
          </a:xfrm>
          <a:prstGeom prst="rect">
            <a:avLst/>
          </a:prstGeom>
          <a:noFill/>
        </p:spPr>
        <p:txBody>
          <a:bodyPr vert="horz" wrap="square" lIns="0" rtlCol="0">
            <a:spAutoFit/>
          </a:bodyPr>
          <a:lstStyle/>
          <a:p>
            <a:pPr algn="l" rtl="0" eaLnBrk="1" fontAlgn="auto" hangingPunct="1">
              <a:lnSpc>
                <a:spcPts val="2200"/>
              </a:lnSpc>
              <a:spcBef>
                <a:spcPts val="0"/>
              </a:spcBef>
              <a:spcAft>
                <a:spcPts val="0"/>
              </a:spcAft>
              <a:buClr>
                <a:schemeClr val="tx2"/>
              </a:buClr>
            </a:pPr>
            <a:r>
              <a:rPr lang="es-MX" sz="1400" b="0" i="0" u="none" baseline="0" dirty="0" smtClean="0">
                <a:solidFill>
                  <a:srgbClr val="000000"/>
                </a:solidFill>
                <a:latin typeface="Arial" panose="020B0604020202020204" pitchFamily="34" charset="0"/>
                <a:hlinkClick r:id="rId3"/>
              </a:rPr>
              <a:t>aperez@mex.tuv.com</a:t>
            </a:r>
            <a:endParaRPr lang="es-MX" sz="1400" b="0" i="0" u="none" baseline="0" dirty="0" smtClean="0">
              <a:solidFill>
                <a:srgbClr val="000000"/>
              </a:solidFill>
              <a:latin typeface="Arial" panose="020B0604020202020204" pitchFamily="34" charset="0"/>
            </a:endParaRPr>
          </a:p>
          <a:p>
            <a:pPr algn="l" rtl="0" eaLnBrk="1" fontAlgn="auto" hangingPunct="1">
              <a:lnSpc>
                <a:spcPts val="2200"/>
              </a:lnSpc>
              <a:spcBef>
                <a:spcPts val="0"/>
              </a:spcBef>
              <a:spcAft>
                <a:spcPts val="0"/>
              </a:spcAft>
              <a:buClr>
                <a:schemeClr val="tx2"/>
              </a:buClr>
            </a:pPr>
            <a:r>
              <a:rPr lang="es-MX" sz="1400" dirty="0" smtClean="0">
                <a:solidFill>
                  <a:srgbClr val="000000"/>
                </a:solidFill>
                <a:latin typeface="Arial" panose="020B0604020202020204" pitchFamily="34" charset="0"/>
              </a:rPr>
              <a:t>Angelica Perez Escobedo</a:t>
            </a:r>
            <a:endParaRPr lang="en-GB" sz="1400" b="0" i="0" u="none" baseline="0"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69372931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GB"/>
          </a:p>
        </p:txBody>
      </p:sp>
      <p:sp>
        <p:nvSpPr>
          <p:cNvPr id="3" name="Marcador de fecha 2"/>
          <p:cNvSpPr>
            <a:spLocks noGrp="1"/>
          </p:cNvSpPr>
          <p:nvPr>
            <p:ph type="dt" sz="half" idx="10"/>
          </p:nvPr>
        </p:nvSpPr>
        <p:spPr/>
        <p:txBody>
          <a:bodyPr/>
          <a:lstStyle/>
          <a:p>
            <a:fld id="{00B4490B-C179-4B25-9003-BEFFF48DF0B4}" type="datetime1">
              <a:rPr lang="en-US" smtClean="0"/>
              <a:t>8/31/2017</a:t>
            </a:fld>
            <a:endParaRPr lang="en-US" dirty="0"/>
          </a:p>
        </p:txBody>
      </p:sp>
      <p:sp>
        <p:nvSpPr>
          <p:cNvPr id="4" name="Marcador de pie de página 3"/>
          <p:cNvSpPr>
            <a:spLocks noGrp="1"/>
          </p:cNvSpPr>
          <p:nvPr>
            <p:ph type="ftr" sz="quarter" idx="11"/>
          </p:nvPr>
        </p:nvSpPr>
        <p:spPr/>
        <p:txBody>
          <a:bodyPr/>
          <a:lstStyle/>
          <a:p>
            <a:endParaRPr lang="en-US" dirty="0"/>
          </a:p>
          <a:p>
            <a:r>
              <a:rPr lang="es-MX" dirty="0" smtClean="0"/>
              <a:t>12ª </a:t>
            </a:r>
            <a:r>
              <a:rPr lang="es-MX" dirty="0"/>
              <a:t>Conferencia Mexicana de Pruebas No </a:t>
            </a:r>
            <a:r>
              <a:rPr lang="es-MX" dirty="0" err="1" smtClean="0"/>
              <a:t>Destructivasc</a:t>
            </a:r>
            <a:endParaRPr lang="es-MX" dirty="0"/>
          </a:p>
        </p:txBody>
      </p:sp>
      <p:sp>
        <p:nvSpPr>
          <p:cNvPr id="5" name="Marcador de número de diapositiva 4"/>
          <p:cNvSpPr>
            <a:spLocks noGrp="1"/>
          </p:cNvSpPr>
          <p:nvPr>
            <p:ph type="sldNum" sz="quarter" idx="12"/>
          </p:nvPr>
        </p:nvSpPr>
        <p:spPr/>
        <p:txBody>
          <a:bodyPr/>
          <a:lstStyle/>
          <a:p>
            <a:fld id="{4915BD61-E5D5-4E4F-ADA0-6F3448AB9FA6}" type="slidenum">
              <a:rPr lang="en-US" smtClean="0"/>
              <a:pPr/>
              <a:t>2</a:t>
            </a:fld>
            <a:endParaRPr lang="en-US" dirty="0"/>
          </a:p>
        </p:txBody>
      </p:sp>
      <p:sp>
        <p:nvSpPr>
          <p:cNvPr id="6" name="Marcador de tabla 5"/>
          <p:cNvSpPr>
            <a:spLocks noGrp="1"/>
          </p:cNvSpPr>
          <p:nvPr>
            <p:ph type="tbl" sz="quarter" idx="13"/>
          </p:nvPr>
        </p:nvSpPr>
        <p:spPr/>
      </p:sp>
      <p:pic>
        <p:nvPicPr>
          <p:cNvPr id="4098" name="Picture 2" descr="10 Grandes Datos Sobre Big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27" y="397781"/>
            <a:ext cx="11195397" cy="5595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990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p:txBody>
          <a:bodyPr/>
          <a:lstStyle/>
          <a:p>
            <a:endParaRPr lang="en-GB"/>
          </a:p>
        </p:txBody>
      </p:sp>
      <p:pic>
        <p:nvPicPr>
          <p:cNvPr id="6" name="Marcador de tabla 6"/>
          <p:cNvPicPr>
            <a:picLocks noChangeAspect="1"/>
          </p:cNvPicPr>
          <p:nvPr/>
        </p:nvPicPr>
        <p:blipFill rotWithShape="1">
          <a:blip r:embed="rId3"/>
          <a:srcRect l="14398" t="13336" r="15456" b="21907"/>
          <a:stretch/>
        </p:blipFill>
        <p:spPr>
          <a:xfrm>
            <a:off x="648815" y="1303802"/>
            <a:ext cx="3701959" cy="2648766"/>
          </a:xfrm>
          <a:prstGeom prst="rect">
            <a:avLst/>
          </a:prstGeom>
        </p:spPr>
      </p:pic>
      <p:pic>
        <p:nvPicPr>
          <p:cNvPr id="7" name="Imagen 6"/>
          <p:cNvPicPr>
            <a:picLocks noChangeAspect="1"/>
          </p:cNvPicPr>
          <p:nvPr/>
        </p:nvPicPr>
        <p:blipFill rotWithShape="1">
          <a:blip r:embed="rId4"/>
          <a:srcRect l="29973" t="24281" r="29264" b="19372"/>
          <a:stretch/>
        </p:blipFill>
        <p:spPr>
          <a:xfrm>
            <a:off x="4350774" y="1303802"/>
            <a:ext cx="7230119" cy="4465424"/>
          </a:xfrm>
          <a:prstGeom prst="rect">
            <a:avLst/>
          </a:prstGeom>
        </p:spPr>
      </p:pic>
      <p:sp>
        <p:nvSpPr>
          <p:cNvPr id="8" name="CuadroTexto 7"/>
          <p:cNvSpPr txBox="1"/>
          <p:nvPr/>
        </p:nvSpPr>
        <p:spPr>
          <a:xfrm>
            <a:off x="309489" y="6485127"/>
            <a:ext cx="8440615" cy="374461"/>
          </a:xfrm>
          <a:prstGeom prst="rect">
            <a:avLst/>
          </a:prstGeom>
          <a:noFill/>
        </p:spPr>
        <p:txBody>
          <a:bodyPr vert="horz" wrap="square" lIns="0" rtlCol="0">
            <a:spAutoFit/>
          </a:bodyPr>
          <a:lstStyle/>
          <a:p>
            <a:pPr marL="177800" indent="-177800">
              <a:lnSpc>
                <a:spcPts val="2200"/>
              </a:lnSpc>
              <a:buClr>
                <a:schemeClr val="tx2"/>
              </a:buClr>
              <a:buFont typeface="Wingdings" panose="05000000000000000000" pitchFamily="2" charset="2"/>
              <a:buChar char="§"/>
            </a:pPr>
            <a:r>
              <a:rPr lang="en-GB" sz="1000" dirty="0">
                <a:solidFill>
                  <a:srgbClr val="000000"/>
                </a:solidFill>
                <a:latin typeface="Arial" panose="020B0604020202020204" pitchFamily="34" charset="0"/>
              </a:rPr>
              <a:t>http://madm.uib.es/wp-content/uploads/2016/06/Jose-Manuel-Benitez-Sanchez-Big-Data-Algoritmos_tecnologia_y_aplicaciones.pdf</a:t>
            </a:r>
            <a:endParaRPr lang="en-GB" sz="1000" b="0" i="0" u="none" baseline="0"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59078505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99008CA6-BA1D-487E-B153-4648639C7AE7}" type="datetime1">
              <a:rPr lang="en-US" smtClean="0"/>
              <a:t>8/31/2017</a:t>
            </a:fld>
            <a:endParaRPr lang="en-US" dirty="0"/>
          </a:p>
        </p:txBody>
      </p:sp>
      <p:sp>
        <p:nvSpPr>
          <p:cNvPr id="4" name="Marcador de pie de página 3"/>
          <p:cNvSpPr>
            <a:spLocks noGrp="1"/>
          </p:cNvSpPr>
          <p:nvPr>
            <p:ph type="ftr" sz="quarter" idx="11"/>
          </p:nvPr>
        </p:nvSpPr>
        <p:spPr/>
        <p:txBody>
          <a:bodyPr/>
          <a:lstStyle/>
          <a:p>
            <a:r>
              <a:rPr lang="en-US" smtClean="0"/>
              <a:t>Please insert footnote</a:t>
            </a:r>
            <a:endParaRPr lang="en-US" dirty="0"/>
          </a:p>
        </p:txBody>
      </p:sp>
      <p:sp>
        <p:nvSpPr>
          <p:cNvPr id="5" name="Marcador de número de diapositiva 4"/>
          <p:cNvSpPr>
            <a:spLocks noGrp="1"/>
          </p:cNvSpPr>
          <p:nvPr>
            <p:ph type="sldNum" sz="quarter" idx="12"/>
          </p:nvPr>
        </p:nvSpPr>
        <p:spPr/>
        <p:txBody>
          <a:bodyPr/>
          <a:lstStyle/>
          <a:p>
            <a:fld id="{4915BD61-E5D5-4E4F-ADA0-6F3448AB9FA6}" type="slidenum">
              <a:rPr lang="en-US" smtClean="0"/>
              <a:pPr/>
              <a:t>4</a:t>
            </a:fld>
            <a:endParaRPr lang="en-US" dirty="0"/>
          </a:p>
        </p:txBody>
      </p:sp>
      <p:sp>
        <p:nvSpPr>
          <p:cNvPr id="7" name="AutoShape 2" descr="Image result for non destructive testing mode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Image result for non destructive testing moder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8" name="Picture 8" descr="Image result for non destructive testing mode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7374"/>
            <a:ext cx="12190413" cy="4857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302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t>Métodos y técnicas contempladas en esta presentación:</a:t>
            </a:r>
            <a:endParaRPr lang="en-US" dirty="0"/>
          </a:p>
        </p:txBody>
      </p:sp>
      <p:pic>
        <p:nvPicPr>
          <p:cNvPr id="5" name="Imagen 4"/>
          <p:cNvPicPr>
            <a:picLocks noChangeAspect="1"/>
          </p:cNvPicPr>
          <p:nvPr/>
        </p:nvPicPr>
        <p:blipFill>
          <a:blip r:embed="rId3"/>
          <a:stretch>
            <a:fillRect/>
          </a:stretch>
        </p:blipFill>
        <p:spPr>
          <a:xfrm>
            <a:off x="609521" y="1350434"/>
            <a:ext cx="10488222" cy="3694005"/>
          </a:xfrm>
          <a:prstGeom prst="rect">
            <a:avLst/>
          </a:prstGeom>
        </p:spPr>
      </p:pic>
    </p:spTree>
    <p:extLst>
      <p:ext uri="{BB962C8B-B14F-4D97-AF65-F5344CB8AC3E}">
        <p14:creationId xmlns:p14="http://schemas.microsoft.com/office/powerpoint/2010/main" val="181761927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RADIOGRAFIA </a:t>
            </a:r>
            <a:r>
              <a:rPr lang="en-US" dirty="0" smtClean="0"/>
              <a:t>COMPUTARIZADA – RADIOGRAFIA DIGITAL</a:t>
            </a:r>
            <a:endParaRPr lang="en-US" dirty="0"/>
          </a:p>
        </p:txBody>
      </p:sp>
      <p:pic>
        <p:nvPicPr>
          <p:cNvPr id="4" name="Picture 4" descr="D-T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80" y="1050386"/>
            <a:ext cx="8663852" cy="557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38755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Aplicaciones:</a:t>
            </a:r>
            <a:endParaRPr lang="en-US" dirty="0"/>
          </a:p>
        </p:txBody>
      </p:sp>
      <p:pic>
        <p:nvPicPr>
          <p:cNvPr id="4" name="Picture 3">
            <a:extLst>
              <a:ext uri="{FF2B5EF4-FFF2-40B4-BE49-F238E27FC236}">
                <a16:creationId xmlns:a16="http://schemas.microsoft.com/office/drawing/2014/main" id="{4D422FE7-0D6F-4588-919C-93A67967A1E4}"/>
              </a:ext>
            </a:extLst>
          </p:cNvPr>
          <p:cNvPicPr>
            <a:picLocks noChangeAspect="1"/>
          </p:cNvPicPr>
          <p:nvPr/>
        </p:nvPicPr>
        <p:blipFill>
          <a:blip r:embed="rId3"/>
          <a:stretch>
            <a:fillRect/>
          </a:stretch>
        </p:blipFill>
        <p:spPr>
          <a:xfrm>
            <a:off x="550862" y="982286"/>
            <a:ext cx="5132486" cy="5087118"/>
          </a:xfrm>
          <a:prstGeom prst="rect">
            <a:avLst/>
          </a:prstGeom>
        </p:spPr>
      </p:pic>
      <p:pic>
        <p:nvPicPr>
          <p:cNvPr id="5" name="Picture 9">
            <a:extLst>
              <a:ext uri="{FF2B5EF4-FFF2-40B4-BE49-F238E27FC236}">
                <a16:creationId xmlns:a16="http://schemas.microsoft.com/office/drawing/2014/main" id="{C842C4F4-2F9F-4238-B3BB-CC6C1A4FE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628" y="982286"/>
            <a:ext cx="5626922" cy="5087118"/>
          </a:xfrm>
          <a:prstGeom prst="rect">
            <a:avLst/>
          </a:prstGeom>
        </p:spPr>
      </p:pic>
    </p:spTree>
    <p:extLst>
      <p:ext uri="{BB962C8B-B14F-4D97-AF65-F5344CB8AC3E}">
        <p14:creationId xmlns:p14="http://schemas.microsoft.com/office/powerpoint/2010/main" val="303429245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1226" y="0"/>
            <a:ext cx="11754463" cy="802340"/>
          </a:xfrm>
        </p:spPr>
        <p:txBody>
          <a:bodyPr/>
          <a:lstStyle/>
          <a:p>
            <a:r>
              <a:rPr lang="es-ES" dirty="0" smtClean="0"/>
              <a:t>ULTRASONIDO: Matriz de captura completa (FMC</a:t>
            </a:r>
            <a:r>
              <a:rPr lang="es-ES" dirty="0"/>
              <a:t>) y </a:t>
            </a:r>
            <a:r>
              <a:rPr lang="es-ES" dirty="0" smtClean="0"/>
              <a:t> </a:t>
            </a:r>
            <a:r>
              <a:rPr lang="es-ES" dirty="0"/>
              <a:t>Método de </a:t>
            </a:r>
            <a:r>
              <a:rPr lang="es-ES" dirty="0" err="1"/>
              <a:t>Focalizacion</a:t>
            </a:r>
            <a:r>
              <a:rPr lang="es-ES" dirty="0"/>
              <a:t> Total (TFM) </a:t>
            </a:r>
            <a:endParaRPr lang="en-US" dirty="0"/>
          </a:p>
        </p:txBody>
      </p:sp>
      <p:pic>
        <p:nvPicPr>
          <p:cNvPr id="2" name="Imagen 1"/>
          <p:cNvPicPr>
            <a:picLocks noChangeAspect="1"/>
          </p:cNvPicPr>
          <p:nvPr/>
        </p:nvPicPr>
        <p:blipFill rotWithShape="1">
          <a:blip r:embed="rId3"/>
          <a:srcRect l="7270" t="43639" r="10699" b="1321"/>
          <a:stretch/>
        </p:blipFill>
        <p:spPr>
          <a:xfrm>
            <a:off x="758563" y="1179871"/>
            <a:ext cx="10673288" cy="4026309"/>
          </a:xfrm>
          <a:prstGeom prst="rect">
            <a:avLst/>
          </a:prstGeom>
        </p:spPr>
      </p:pic>
    </p:spTree>
    <p:extLst>
      <p:ext uri="{BB962C8B-B14F-4D97-AF65-F5344CB8AC3E}">
        <p14:creationId xmlns:p14="http://schemas.microsoft.com/office/powerpoint/2010/main" val="317535985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43C96227-87C8-4709-9A98-C3B2F0D86F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62531" y="1095417"/>
            <a:ext cx="8213158" cy="3791375"/>
          </a:xfrm>
          <a:prstGeom prst="rect">
            <a:avLst/>
          </a:prstGeom>
        </p:spPr>
      </p:pic>
      <p:sp>
        <p:nvSpPr>
          <p:cNvPr id="5" name="Title 2"/>
          <p:cNvSpPr txBox="1">
            <a:spLocks/>
          </p:cNvSpPr>
          <p:nvPr/>
        </p:nvSpPr>
        <p:spPr bwMode="gray">
          <a:xfrm>
            <a:off x="221226" y="0"/>
            <a:ext cx="11754463" cy="802340"/>
          </a:xfrm>
          <a:prstGeom prst="rect">
            <a:avLst/>
          </a:prstGeom>
        </p:spPr>
        <p:txBody>
          <a:bodyPr vert="horz" lIns="0" tIns="0" rIns="0" bIns="0" rtlCol="0" anchor="ctr" anchorCtr="0">
            <a:normAutofit/>
          </a:bodyPr>
          <a:lstStyle>
            <a:lvl1pPr algn="l" defTabSz="1219170" rtl="0" eaLnBrk="1" latinLnBrk="0" hangingPunct="1">
              <a:spcBef>
                <a:spcPct val="0"/>
              </a:spcBef>
              <a:buNone/>
              <a:defRPr sz="2300" kern="1200">
                <a:solidFill>
                  <a:schemeClr val="bg1"/>
                </a:solidFill>
                <a:latin typeface="GE Inspira Pitch"/>
                <a:ea typeface="+mj-ea"/>
                <a:cs typeface="GE Inspira Pitch"/>
              </a:defRPr>
            </a:lvl1pPr>
          </a:lstStyle>
          <a:p>
            <a:r>
              <a:rPr lang="es-ES" smtClean="0"/>
              <a:t>ULTRASONIDO: Matriz de captura completa (FMC) y  Método de Focalizacion Total (TFM) </a:t>
            </a:r>
            <a:endParaRPr lang="en-US" dirty="0"/>
          </a:p>
        </p:txBody>
      </p:sp>
      <p:pic>
        <p:nvPicPr>
          <p:cNvPr id="6" name="Picture 2">
            <a:extLst>
              <a:ext uri="{FF2B5EF4-FFF2-40B4-BE49-F238E27FC236}">
                <a16:creationId xmlns:a16="http://schemas.microsoft.com/office/drawing/2014/main" id="{25B0A613-BCB1-4F6E-90F9-391ECED911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543" y="1498564"/>
            <a:ext cx="2864447" cy="2985080"/>
          </a:xfrm>
          <a:prstGeom prst="rect">
            <a:avLst/>
          </a:prstGeom>
        </p:spPr>
      </p:pic>
      <p:sp>
        <p:nvSpPr>
          <p:cNvPr id="7" name="TextBox 3">
            <a:extLst>
              <a:ext uri="{FF2B5EF4-FFF2-40B4-BE49-F238E27FC236}">
                <a16:creationId xmlns:a16="http://schemas.microsoft.com/office/drawing/2014/main" id="{F95D3343-10E0-4E92-AC32-725D7CDDFB42}"/>
              </a:ext>
            </a:extLst>
          </p:cNvPr>
          <p:cNvSpPr txBox="1"/>
          <p:nvPr/>
        </p:nvSpPr>
        <p:spPr>
          <a:xfrm>
            <a:off x="433543" y="5302820"/>
            <a:ext cx="8080870" cy="646331"/>
          </a:xfrm>
          <a:prstGeom prst="rect">
            <a:avLst/>
          </a:prstGeom>
          <a:noFill/>
        </p:spPr>
        <p:txBody>
          <a:bodyPr wrap="square" rtlCol="0">
            <a:spAutoFit/>
          </a:bodyPr>
          <a:lstStyle/>
          <a:p>
            <a:r>
              <a:rPr lang="en-US" dirty="0">
                <a:latin typeface="Arial" panose="020B0604020202020204" pitchFamily="34" charset="0"/>
              </a:rPr>
              <a:t>Hydrogen Blistering (</a:t>
            </a:r>
            <a:r>
              <a:rPr lang="en-US" dirty="0" err="1">
                <a:latin typeface="Arial" panose="020B0604020202020204" pitchFamily="34" charset="0"/>
              </a:rPr>
              <a:t>Ampollas</a:t>
            </a:r>
            <a:r>
              <a:rPr lang="en-US" dirty="0">
                <a:latin typeface="Arial" panose="020B0604020202020204" pitchFamily="34" charset="0"/>
              </a:rPr>
              <a:t> </a:t>
            </a:r>
            <a:r>
              <a:rPr lang="en-US" dirty="0" err="1">
                <a:latin typeface="Arial" panose="020B0604020202020204" pitchFamily="34" charset="0"/>
              </a:rPr>
              <a:t>por</a:t>
            </a:r>
            <a:r>
              <a:rPr lang="en-US" dirty="0">
                <a:latin typeface="Arial" panose="020B0604020202020204" pitchFamily="34" charset="0"/>
              </a:rPr>
              <a:t> </a:t>
            </a:r>
            <a:r>
              <a:rPr lang="en-US" dirty="0" err="1">
                <a:latin typeface="Arial" panose="020B0604020202020204" pitchFamily="34" charset="0"/>
              </a:rPr>
              <a:t>Hidrogeno</a:t>
            </a:r>
            <a:r>
              <a:rPr lang="en-US" dirty="0">
                <a:latin typeface="Arial" panose="020B0604020202020204" pitchFamily="34" charset="0"/>
              </a:rPr>
              <a:t>)</a:t>
            </a:r>
          </a:p>
          <a:p>
            <a:r>
              <a:rPr lang="en-US" dirty="0" err="1">
                <a:latin typeface="Arial" panose="020B0604020202020204" pitchFamily="34" charset="0"/>
              </a:rPr>
              <a:t>Comparacion</a:t>
            </a:r>
            <a:r>
              <a:rPr lang="en-US" dirty="0">
                <a:latin typeface="Arial" panose="020B0604020202020204" pitchFamily="34" charset="0"/>
              </a:rPr>
              <a:t> entre el </a:t>
            </a:r>
            <a:r>
              <a:rPr lang="en-US" dirty="0" err="1">
                <a:latin typeface="Arial" panose="020B0604020202020204" pitchFamily="34" charset="0"/>
              </a:rPr>
              <a:t>metodo</a:t>
            </a:r>
            <a:r>
              <a:rPr lang="en-US" dirty="0">
                <a:latin typeface="Arial" panose="020B0604020202020204" pitchFamily="34" charset="0"/>
              </a:rPr>
              <a:t> </a:t>
            </a:r>
            <a:r>
              <a:rPr lang="en-US" dirty="0" err="1">
                <a:latin typeface="Arial" panose="020B0604020202020204" pitchFamily="34" charset="0"/>
              </a:rPr>
              <a:t>tradicional</a:t>
            </a:r>
            <a:r>
              <a:rPr lang="en-US" dirty="0">
                <a:latin typeface="Arial" panose="020B0604020202020204" pitchFamily="34" charset="0"/>
              </a:rPr>
              <a:t> (PAUT) y el TFM</a:t>
            </a:r>
          </a:p>
        </p:txBody>
      </p:sp>
    </p:spTree>
    <p:extLst>
      <p:ext uri="{BB962C8B-B14F-4D97-AF65-F5344CB8AC3E}">
        <p14:creationId xmlns:p14="http://schemas.microsoft.com/office/powerpoint/2010/main" val="100931332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VCT-BODYINDENTATION" val="0;0;0;0;0;14.17323;14.17323;28.34646;28.32677;42.5;"/>
  <p:tag name="VCT-BULLETVISIBILITY" val="G  ***"/>
</p:tagLst>
</file>

<file path=ppt/tags/tag3.xml><?xml version="1.0" encoding="utf-8"?>
<p:tagLst xmlns:a="http://schemas.openxmlformats.org/drawingml/2006/main" xmlns:r="http://schemas.openxmlformats.org/officeDocument/2006/relationships" xmlns:p="http://schemas.openxmlformats.org/presentationml/2006/main">
  <p:tag name="STYLE" val="VCT_Marker"/>
  <p:tag name="DATE" val="03/14/2017 14:30:16"/>
  <p:tag name="VCTMASTER" val="V03_TUV16002_PPT-Master_05122016"/>
  <p:tag name="VCTORDER" val="1"/>
</p:tagLst>
</file>

<file path=ppt/tags/tag4.xml><?xml version="1.0" encoding="utf-8"?>
<p:tagLst xmlns:a="http://schemas.openxmlformats.org/drawingml/2006/main" xmlns:r="http://schemas.openxmlformats.org/officeDocument/2006/relationships" xmlns:p="http://schemas.openxmlformats.org/presentationml/2006/main">
  <p:tag name="MIO_PRESI_FIRST_SLIDENUMBER" val="1"/>
  <p:tag name="MIO_EK" val="2099"/>
  <p:tag name="MIO_FALLBACK_LAYOUT" val="7"/>
  <p:tag name="MIO_SHOW_DATE" val="False"/>
  <p:tag name="MIO_SHOW_FOOTER" val="False"/>
  <p:tag name="MIO_SHOW_PAGENUMBER" val="False"/>
  <p:tag name="MIO_AVOID_BLANK_LAYOUT" val="True"/>
  <p:tag name="MIO_CD_LAYOUT_VALID_AREA" val="False"/>
  <p:tag name="MIO_NUMBER_OF_VALID_LAYOUTS" val="21"/>
  <p:tag name="MIO_HDS" val="True"/>
  <p:tag name="MIO_SKIPVERSION" val="01.01.0001 00:00:00"/>
  <p:tag name="MIO_EKGUID" val="f480a999-e64a-4374-ae35-94690ae96410"/>
  <p:tag name="MIO_UPDATE" val="True"/>
  <p:tag name="MIO_VERSION" val="31.03.2017 10:05:55"/>
  <p:tag name="MIO_DBID" val="7f940ac8-abef-4c67-8229-2251c0bb5af3"/>
  <p:tag name="MIO_LASTDOWNLOADED" val="29.08.2017 00:12:29"/>
  <p:tag name="MIO_OBJECTNAME" val="TÜV Rheinland EN"/>
  <p:tag name="MIO_LASTEDITORNAME" val="Hendrik Rölfs"/>
  <p:tag name="MIO_CDID" val="4e1976f0-00f2-4571-8200-ef53bf5e2598"/>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ÜV Rheinland">
  <a:themeElements>
    <a:clrScheme name="TÜV Rheinland">
      <a:dk1>
        <a:sysClr val="windowText" lastClr="000000"/>
      </a:dk1>
      <a:lt1>
        <a:sysClr val="window" lastClr="FFFFFF"/>
      </a:lt1>
      <a:dk2>
        <a:srgbClr val="0071B9"/>
      </a:dk2>
      <a:lt2>
        <a:srgbClr val="CEE0F2"/>
      </a:lt2>
      <a:accent1>
        <a:srgbClr val="002B46"/>
      </a:accent1>
      <a:accent2>
        <a:srgbClr val="265D7F"/>
      </a:accent2>
      <a:accent3>
        <a:srgbClr val="7AACCB"/>
      </a:accent3>
      <a:accent4>
        <a:srgbClr val="4F5559"/>
      </a:accent4>
      <a:accent5>
        <a:srgbClr val="B1B1B1"/>
      </a:accent5>
      <a:accent6>
        <a:srgbClr val="E5E5E5"/>
      </a:accent6>
      <a:hlink>
        <a:srgbClr val="0071B9"/>
      </a:hlink>
      <a:folHlink>
        <a:srgbClr val="0071B9"/>
      </a:folHlink>
    </a:clrScheme>
    <a:fontScheme name="Custom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rtl="0" eaLnBrk="1" fontAlgn="auto" hangingPunct="1">
          <a:lnSpc>
            <a:spcPct val="100000"/>
          </a:lnSpc>
          <a:spcBef>
            <a:spcPts val="0"/>
          </a:spcBef>
          <a:spcAft>
            <a:spcPts val="0"/>
          </a:spcAft>
          <a:defRPr sz="2400" b="0" i="0" u="none" baseline="0" dirty="0" smtClean="0">
            <a:solidFill>
              <a:srgbClr val="FFFFFF"/>
            </a:solidFill>
            <a:latin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rtlCol="0">
        <a:spAutoFit/>
      </a:bodyPr>
      <a:lstStyle>
        <a:defPPr marL="177800" indent="-177800" algn="l" rtl="0" eaLnBrk="1" fontAlgn="auto" hangingPunct="1">
          <a:lnSpc>
            <a:spcPts val="2200"/>
          </a:lnSpc>
          <a:spcBef>
            <a:spcPts val="0"/>
          </a:spcBef>
          <a:spcAft>
            <a:spcPts val="0"/>
          </a:spcAft>
          <a:buClr>
            <a:schemeClr val="tx2"/>
          </a:buClr>
          <a:buFont typeface="Wingdings" panose="05000000000000000000" pitchFamily="2" charset="2"/>
          <a:buChar char="§"/>
          <a:defRPr sz="1400" b="0" i="0" u="none" baseline="0" dirty="0" smtClean="0">
            <a:solidFill>
              <a:srgbClr val="000000"/>
            </a:solidFill>
            <a:latin typeface="Arial" panose="020B0604020202020204" pitchFamily="34" charset="0"/>
          </a:defRPr>
        </a:defPPr>
      </a:lstStyle>
    </a:txDef>
  </a:objectDefaults>
  <a:extraClrSchemeLst/>
  <a:custClrLst>
    <a:custClr name="Green">
      <a:srgbClr val="50B400"/>
    </a:custClr>
    <a:custClr name="Red">
      <a:srgbClr val="D20033"/>
    </a:custClr>
    <a:custClr name="Yellow">
      <a:srgbClr val="FFC600"/>
    </a:custClr>
  </a:custClr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5068</TotalTime>
  <Words>1216</Words>
  <Application>Microsoft Office PowerPoint</Application>
  <PresentationFormat>Personalizado</PresentationFormat>
  <Paragraphs>97</Paragraphs>
  <Slides>16</Slides>
  <Notes>12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25" baseType="lpstr">
      <vt:lpstr>Arial</vt:lpstr>
      <vt:lpstr>Calibri</vt:lpstr>
      <vt:lpstr>GE Inspira Pitch</vt:lpstr>
      <vt:lpstr>Lucida Grande</vt:lpstr>
      <vt:lpstr>Symbol</vt:lpstr>
      <vt:lpstr>Verdana</vt:lpstr>
      <vt:lpstr>Wingdings</vt:lpstr>
      <vt:lpstr>TÜV Rheinland</vt:lpstr>
      <vt:lpstr>think-cell Folie</vt:lpstr>
      <vt:lpstr>12ª Conferencia Mexicana de Pruebas No Destructivas  </vt:lpstr>
      <vt:lpstr>Presentación de PowerPoint</vt:lpstr>
      <vt:lpstr>Presentación de PowerPoint</vt:lpstr>
      <vt:lpstr>Presentación de PowerPoint</vt:lpstr>
      <vt:lpstr>Métodos y técnicas contempladas en esta presentación:</vt:lpstr>
      <vt:lpstr>RADIOGRAFIA COMPUTARIZADA – RADIOGRAFIA DIGITAL</vt:lpstr>
      <vt:lpstr>Aplicaciones:</vt:lpstr>
      <vt:lpstr>ULTRASONIDO: Matriz de captura completa (FMC) y  Método de Focalizacion Total (TFM) </vt:lpstr>
      <vt:lpstr>Presentación de PowerPoint</vt:lpstr>
      <vt:lpstr>ARREGLO CORRIENTES EDDY (ECA – Eddy Current Array)</vt:lpstr>
      <vt:lpstr>INSPECCION POR MICROONDA (Microwave Nondestructive Testing)</vt:lpstr>
      <vt:lpstr>INSPECCION POR MICROONDA (Microwave Nondestructive Testing)</vt:lpstr>
      <vt:lpstr>INSPECCION POR MICROONDA (Microwave Nondestructive Testing)</vt:lpstr>
      <vt:lpstr>INSPECCION VISUAL Medición de Fase 3D  3DPM</vt:lpstr>
      <vt:lpstr>INSPECCION VISUAL Medición de Fase 3D  3DPM</vt:lpstr>
      <vt:lpstr>CONCLUSIONES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AVANCES Y NUEVAS TECNOLOGIAS APLICADAS A LAS PRUEBAS NO DESTRUCTIVAS</dc:title>
  <dc:creator>Gianni Gangeri</dc:creator>
  <cp:lastModifiedBy>Angelica Perez</cp:lastModifiedBy>
  <cp:revision>64</cp:revision>
  <dcterms:created xsi:type="dcterms:W3CDTF">2017-07-12T13:34:36Z</dcterms:created>
  <dcterms:modified xsi:type="dcterms:W3CDTF">2017-08-31T05:04:41Z</dcterms:modified>
</cp:coreProperties>
</file>